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56" r:id="rId5"/>
    <p:sldId id="258" r:id="rId6"/>
    <p:sldId id="259" r:id="rId7"/>
    <p:sldId id="261" r:id="rId8"/>
    <p:sldId id="286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82" r:id="rId17"/>
    <p:sldId id="284" r:id="rId18"/>
    <p:sldId id="270" r:id="rId19"/>
    <p:sldId id="271" r:id="rId20"/>
    <p:sldId id="272" r:id="rId21"/>
    <p:sldId id="273" r:id="rId22"/>
    <p:sldId id="274" r:id="rId23"/>
    <p:sldId id="275" r:id="rId24"/>
    <p:sldId id="279" r:id="rId25"/>
    <p:sldId id="280" r:id="rId26"/>
    <p:sldId id="276" r:id="rId27"/>
    <p:sldId id="277" r:id="rId28"/>
    <p:sldId id="278" r:id="rId29"/>
    <p:sldId id="283" r:id="rId30"/>
    <p:sldId id="289" r:id="rId31"/>
    <p:sldId id="1713476063" r:id="rId32"/>
    <p:sldId id="1713476064" r:id="rId33"/>
    <p:sldId id="285" r:id="rId34"/>
    <p:sldId id="1713476066" r:id="rId35"/>
    <p:sldId id="287" r:id="rId3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0528EE-FD56-B84F-93FB-0CD426E45823}" v="232" dt="2023-06-06T07:04:29.049"/>
    <p1510:client id="{37C64A06-230A-4CB2-95E7-3117314B438F}" v="1345" dt="2023-06-05T09:10:41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0" autoAdjust="0"/>
    <p:restoredTop sz="95603"/>
  </p:normalViewPr>
  <p:slideViewPr>
    <p:cSldViewPr snapToGrid="0">
      <p:cViewPr varScale="1">
        <p:scale>
          <a:sx n="88" d="100"/>
          <a:sy n="88" d="100"/>
        </p:scale>
        <p:origin x="19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BU Marius" userId="99e1b15c-66da-4d0b-b826-9b8374e2f0a2" providerId="ADAL" clId="{37C64A06-230A-4CB2-95E7-3117314B438F}"/>
    <pc:docChg chg="undo custSel addSld delSld modSld sldOrd">
      <pc:chgData name="SANDBU Marius" userId="99e1b15c-66da-4d0b-b826-9b8374e2f0a2" providerId="ADAL" clId="{37C64A06-230A-4CB2-95E7-3117314B438F}" dt="2023-06-05T09:11:01.217" v="4851" actId="47"/>
      <pc:docMkLst>
        <pc:docMk/>
      </pc:docMkLst>
      <pc:sldChg chg="modSp">
        <pc:chgData name="SANDBU Marius" userId="99e1b15c-66da-4d0b-b826-9b8374e2f0a2" providerId="ADAL" clId="{37C64A06-230A-4CB2-95E7-3117314B438F}" dt="2023-06-02T10:55:39.829" v="3128" actId="20577"/>
        <pc:sldMkLst>
          <pc:docMk/>
          <pc:sldMk cId="28367585" sldId="256"/>
        </pc:sldMkLst>
        <pc:spChg chg="mod">
          <ac:chgData name="SANDBU Marius" userId="99e1b15c-66da-4d0b-b826-9b8374e2f0a2" providerId="ADAL" clId="{37C64A06-230A-4CB2-95E7-3117314B438F}" dt="2023-06-02T09:29:11.565" v="835" actId="20577"/>
          <ac:spMkLst>
            <pc:docMk/>
            <pc:sldMk cId="28367585" sldId="256"/>
            <ac:spMk id="2" creationId="{A45F81E0-89FD-4453-AEE8-F77021C74FFD}"/>
          </ac:spMkLst>
        </pc:spChg>
        <pc:spChg chg="mod">
          <ac:chgData name="SANDBU Marius" userId="99e1b15c-66da-4d0b-b826-9b8374e2f0a2" providerId="ADAL" clId="{37C64A06-230A-4CB2-95E7-3117314B438F}" dt="2023-06-02T10:55:39.829" v="3128" actId="20577"/>
          <ac:spMkLst>
            <pc:docMk/>
            <pc:sldMk cId="28367585" sldId="256"/>
            <ac:spMk id="3" creationId="{AF48EEB6-BF1A-4ED1-8923-E216EDC8826E}"/>
          </ac:spMkLst>
        </pc:spChg>
      </pc:sldChg>
      <pc:sldChg chg="modSp mod">
        <pc:chgData name="SANDBU Marius" userId="99e1b15c-66da-4d0b-b826-9b8374e2f0a2" providerId="ADAL" clId="{37C64A06-230A-4CB2-95E7-3117314B438F}" dt="2023-06-02T11:06:35.377" v="3373" actId="20577"/>
        <pc:sldMkLst>
          <pc:docMk/>
          <pc:sldMk cId="2642454390" sldId="259"/>
        </pc:sldMkLst>
        <pc:spChg chg="mod">
          <ac:chgData name="SANDBU Marius" userId="99e1b15c-66da-4d0b-b826-9b8374e2f0a2" providerId="ADAL" clId="{37C64A06-230A-4CB2-95E7-3117314B438F}" dt="2023-06-02T11:06:35.377" v="3373" actId="20577"/>
          <ac:spMkLst>
            <pc:docMk/>
            <pc:sldMk cId="2642454390" sldId="259"/>
            <ac:spMk id="3" creationId="{F61E89B5-31A8-DAFF-15C7-75ABDD507E8E}"/>
          </ac:spMkLst>
        </pc:spChg>
      </pc:sldChg>
      <pc:sldChg chg="modSp mod">
        <pc:chgData name="SANDBU Marius" userId="99e1b15c-66da-4d0b-b826-9b8374e2f0a2" providerId="ADAL" clId="{37C64A06-230A-4CB2-95E7-3117314B438F}" dt="2023-06-02T09:40:30.980" v="1110" actId="14100"/>
        <pc:sldMkLst>
          <pc:docMk/>
          <pc:sldMk cId="4108650244" sldId="261"/>
        </pc:sldMkLst>
        <pc:spChg chg="mod">
          <ac:chgData name="SANDBU Marius" userId="99e1b15c-66da-4d0b-b826-9b8374e2f0a2" providerId="ADAL" clId="{37C64A06-230A-4CB2-95E7-3117314B438F}" dt="2023-06-02T09:40:30.980" v="1110" actId="14100"/>
          <ac:spMkLst>
            <pc:docMk/>
            <pc:sldMk cId="4108650244" sldId="261"/>
            <ac:spMk id="2" creationId="{2B664CA1-12E7-3E7C-DFBC-D01A4F4854AF}"/>
          </ac:spMkLst>
        </pc:spChg>
      </pc:sldChg>
      <pc:sldChg chg="modSp mod">
        <pc:chgData name="SANDBU Marius" userId="99e1b15c-66da-4d0b-b826-9b8374e2f0a2" providerId="ADAL" clId="{37C64A06-230A-4CB2-95E7-3117314B438F}" dt="2023-06-05T07:22:05.539" v="4053" actId="20577"/>
        <pc:sldMkLst>
          <pc:docMk/>
          <pc:sldMk cId="3964034760" sldId="264"/>
        </pc:sldMkLst>
        <pc:spChg chg="mod">
          <ac:chgData name="SANDBU Marius" userId="99e1b15c-66da-4d0b-b826-9b8374e2f0a2" providerId="ADAL" clId="{37C64A06-230A-4CB2-95E7-3117314B438F}" dt="2023-06-05T07:22:05.539" v="4053" actId="20577"/>
          <ac:spMkLst>
            <pc:docMk/>
            <pc:sldMk cId="3964034760" sldId="264"/>
            <ac:spMk id="3" creationId="{E01A416B-C8B0-7E48-1B6E-3B0C2CF9792B}"/>
          </ac:spMkLst>
        </pc:spChg>
      </pc:sldChg>
      <pc:sldChg chg="addSp modSp mod">
        <pc:chgData name="SANDBU Marius" userId="99e1b15c-66da-4d0b-b826-9b8374e2f0a2" providerId="ADAL" clId="{37C64A06-230A-4CB2-95E7-3117314B438F}" dt="2023-06-05T07:23:20.788" v="4097" actId="113"/>
        <pc:sldMkLst>
          <pc:docMk/>
          <pc:sldMk cId="1755459238" sldId="267"/>
        </pc:sldMkLst>
        <pc:spChg chg="mod">
          <ac:chgData name="SANDBU Marius" userId="99e1b15c-66da-4d0b-b826-9b8374e2f0a2" providerId="ADAL" clId="{37C64A06-230A-4CB2-95E7-3117314B438F}" dt="2023-06-05T07:23:20.788" v="4097" actId="113"/>
          <ac:spMkLst>
            <pc:docMk/>
            <pc:sldMk cId="1755459238" sldId="267"/>
            <ac:spMk id="3" creationId="{9A6A0CD7-FAFE-A22C-697E-1FB0D0AB1D0F}"/>
          </ac:spMkLst>
        </pc:spChg>
        <pc:spChg chg="add mod">
          <ac:chgData name="SANDBU Marius" userId="99e1b15c-66da-4d0b-b826-9b8374e2f0a2" providerId="ADAL" clId="{37C64A06-230A-4CB2-95E7-3117314B438F}" dt="2023-06-05T07:19:16.381" v="4044" actId="1076"/>
          <ac:spMkLst>
            <pc:docMk/>
            <pc:sldMk cId="1755459238" sldId="267"/>
            <ac:spMk id="4" creationId="{BE9ECEDA-36D0-71C5-A9B7-FC1355D967DF}"/>
          </ac:spMkLst>
        </pc:spChg>
        <pc:spChg chg="add mod">
          <ac:chgData name="SANDBU Marius" userId="99e1b15c-66da-4d0b-b826-9b8374e2f0a2" providerId="ADAL" clId="{37C64A06-230A-4CB2-95E7-3117314B438F}" dt="2023-06-05T07:19:25.039" v="4046" actId="1076"/>
          <ac:spMkLst>
            <pc:docMk/>
            <pc:sldMk cId="1755459238" sldId="267"/>
            <ac:spMk id="5" creationId="{12233B88-132E-1464-CE69-248DB89CF997}"/>
          </ac:spMkLst>
        </pc:spChg>
      </pc:sldChg>
      <pc:sldChg chg="addSp delSp modSp mod modAnim">
        <pc:chgData name="SANDBU Marius" userId="99e1b15c-66da-4d0b-b826-9b8374e2f0a2" providerId="ADAL" clId="{37C64A06-230A-4CB2-95E7-3117314B438F}" dt="2023-06-05T07:22:24.900" v="4057" actId="6549"/>
        <pc:sldMkLst>
          <pc:docMk/>
          <pc:sldMk cId="3468810182" sldId="269"/>
        </pc:sldMkLst>
        <pc:spChg chg="mod">
          <ac:chgData name="SANDBU Marius" userId="99e1b15c-66da-4d0b-b826-9b8374e2f0a2" providerId="ADAL" clId="{37C64A06-230A-4CB2-95E7-3117314B438F}" dt="2023-06-05T07:22:24.900" v="4057" actId="6549"/>
          <ac:spMkLst>
            <pc:docMk/>
            <pc:sldMk cId="3468810182" sldId="269"/>
            <ac:spMk id="2" creationId="{68DE80E6-772A-20F7-53F1-3910D2ECDEE4}"/>
          </ac:spMkLst>
        </pc:spChg>
        <pc:spChg chg="del mod">
          <ac:chgData name="SANDBU Marius" userId="99e1b15c-66da-4d0b-b826-9b8374e2f0a2" providerId="ADAL" clId="{37C64A06-230A-4CB2-95E7-3117314B438F}" dt="2023-06-02T09:27:53.287" v="777" actId="478"/>
          <ac:spMkLst>
            <pc:docMk/>
            <pc:sldMk cId="3468810182" sldId="269"/>
            <ac:spMk id="3" creationId="{EEFCCC87-4796-B1A1-B6D2-CC9C4A8D99FF}"/>
          </ac:spMkLst>
        </pc:spChg>
        <pc:spChg chg="add del mod">
          <ac:chgData name="SANDBU Marius" userId="99e1b15c-66da-4d0b-b826-9b8374e2f0a2" providerId="ADAL" clId="{37C64A06-230A-4CB2-95E7-3117314B438F}" dt="2023-06-02T09:27:54.939" v="778" actId="478"/>
          <ac:spMkLst>
            <pc:docMk/>
            <pc:sldMk cId="3468810182" sldId="269"/>
            <ac:spMk id="5" creationId="{1E29A939-F0FB-D585-9C1E-D9D135B967E5}"/>
          </ac:spMkLst>
        </pc:spChg>
        <pc:picChg chg="del">
          <ac:chgData name="SANDBU Marius" userId="99e1b15c-66da-4d0b-b826-9b8374e2f0a2" providerId="ADAL" clId="{37C64A06-230A-4CB2-95E7-3117314B438F}" dt="2023-06-02T09:27:50.910" v="775" actId="478"/>
          <ac:picMkLst>
            <pc:docMk/>
            <pc:sldMk cId="3468810182" sldId="269"/>
            <ac:picMk id="1026" creationId="{3FB88AAB-7E2D-5173-1090-715FF2ADE98A}"/>
          </ac:picMkLst>
        </pc:picChg>
        <pc:picChg chg="add mod">
          <ac:chgData name="SANDBU Marius" userId="99e1b15c-66da-4d0b-b826-9b8374e2f0a2" providerId="ADAL" clId="{37C64A06-230A-4CB2-95E7-3117314B438F}" dt="2023-06-02T09:28:14.525" v="794" actId="1076"/>
          <ac:picMkLst>
            <pc:docMk/>
            <pc:sldMk cId="3468810182" sldId="269"/>
            <ac:picMk id="1028" creationId="{0F69DDF1-15FA-8B07-7DE3-7BC31405E0BB}"/>
          </ac:picMkLst>
        </pc:picChg>
      </pc:sldChg>
      <pc:sldChg chg="modSp mod">
        <pc:chgData name="SANDBU Marius" userId="99e1b15c-66da-4d0b-b826-9b8374e2f0a2" providerId="ADAL" clId="{37C64A06-230A-4CB2-95E7-3117314B438F}" dt="2023-06-05T08:28:42.839" v="4437" actId="20577"/>
        <pc:sldMkLst>
          <pc:docMk/>
          <pc:sldMk cId="3023022870" sldId="271"/>
        </pc:sldMkLst>
        <pc:spChg chg="mod">
          <ac:chgData name="SANDBU Marius" userId="99e1b15c-66da-4d0b-b826-9b8374e2f0a2" providerId="ADAL" clId="{37C64A06-230A-4CB2-95E7-3117314B438F}" dt="2023-06-05T08:28:42.839" v="4437" actId="20577"/>
          <ac:spMkLst>
            <pc:docMk/>
            <pc:sldMk cId="3023022870" sldId="271"/>
            <ac:spMk id="3" creationId="{EEFCCC87-4796-B1A1-B6D2-CC9C4A8D99FF}"/>
          </ac:spMkLst>
        </pc:spChg>
      </pc:sldChg>
      <pc:sldChg chg="modSp add del mod">
        <pc:chgData name="SANDBU Marius" userId="99e1b15c-66da-4d0b-b826-9b8374e2f0a2" providerId="ADAL" clId="{37C64A06-230A-4CB2-95E7-3117314B438F}" dt="2023-06-05T07:17:43.227" v="3922" actId="1035"/>
        <pc:sldMkLst>
          <pc:docMk/>
          <pc:sldMk cId="1421169525" sldId="272"/>
        </pc:sldMkLst>
        <pc:spChg chg="mod">
          <ac:chgData name="SANDBU Marius" userId="99e1b15c-66da-4d0b-b826-9b8374e2f0a2" providerId="ADAL" clId="{37C64A06-230A-4CB2-95E7-3117314B438F}" dt="2023-06-05T07:17:36.577" v="3896" actId="1035"/>
          <ac:spMkLst>
            <pc:docMk/>
            <pc:sldMk cId="1421169525" sldId="272"/>
            <ac:spMk id="2" creationId="{A6F366CA-5E27-D1A3-2123-DA84CB9E6AB2}"/>
          </ac:spMkLst>
        </pc:spChg>
        <pc:spChg chg="mod">
          <ac:chgData name="SANDBU Marius" userId="99e1b15c-66da-4d0b-b826-9b8374e2f0a2" providerId="ADAL" clId="{37C64A06-230A-4CB2-95E7-3117314B438F}" dt="2023-06-05T07:17:33.131" v="3879" actId="20577"/>
          <ac:spMkLst>
            <pc:docMk/>
            <pc:sldMk cId="1421169525" sldId="272"/>
            <ac:spMk id="9" creationId="{052A48FB-BCB3-AE35-1460-AD47BB234CCA}"/>
          </ac:spMkLst>
        </pc:spChg>
        <pc:spChg chg="mod">
          <ac:chgData name="SANDBU Marius" userId="99e1b15c-66da-4d0b-b826-9b8374e2f0a2" providerId="ADAL" clId="{37C64A06-230A-4CB2-95E7-3117314B438F}" dt="2023-06-05T07:17:36.577" v="3896" actId="1035"/>
          <ac:spMkLst>
            <pc:docMk/>
            <pc:sldMk cId="1421169525" sldId="272"/>
            <ac:spMk id="11" creationId="{EF9D52B2-084A-84A5-C030-76FDB1FF16D0}"/>
          </ac:spMkLst>
        </pc:spChg>
        <pc:spChg chg="mod">
          <ac:chgData name="SANDBU Marius" userId="99e1b15c-66da-4d0b-b826-9b8374e2f0a2" providerId="ADAL" clId="{37C64A06-230A-4CB2-95E7-3117314B438F}" dt="2023-06-05T07:17:36.577" v="3896" actId="1035"/>
          <ac:spMkLst>
            <pc:docMk/>
            <pc:sldMk cId="1421169525" sldId="272"/>
            <ac:spMk id="17" creationId="{23C92313-A374-977F-C2D4-4EDB3AC29B25}"/>
          </ac:spMkLst>
        </pc:spChg>
        <pc:spChg chg="mod">
          <ac:chgData name="SANDBU Marius" userId="99e1b15c-66da-4d0b-b826-9b8374e2f0a2" providerId="ADAL" clId="{37C64A06-230A-4CB2-95E7-3117314B438F}" dt="2023-06-05T07:17:39.973" v="3904" actId="1035"/>
          <ac:spMkLst>
            <pc:docMk/>
            <pc:sldMk cId="1421169525" sldId="272"/>
            <ac:spMk id="19" creationId="{78E9F30D-73A4-319B-69F7-D47B4E87E822}"/>
          </ac:spMkLst>
        </pc:spChg>
        <pc:spChg chg="mod">
          <ac:chgData name="SANDBU Marius" userId="99e1b15c-66da-4d0b-b826-9b8374e2f0a2" providerId="ADAL" clId="{37C64A06-230A-4CB2-95E7-3117314B438F}" dt="2023-06-05T07:17:36.577" v="3896" actId="1035"/>
          <ac:spMkLst>
            <pc:docMk/>
            <pc:sldMk cId="1421169525" sldId="272"/>
            <ac:spMk id="20" creationId="{5E1424C9-2778-C76B-2F5C-41F70E90C0F4}"/>
          </ac:spMkLst>
        </pc:spChg>
        <pc:spChg chg="mod">
          <ac:chgData name="SANDBU Marius" userId="99e1b15c-66da-4d0b-b826-9b8374e2f0a2" providerId="ADAL" clId="{37C64A06-230A-4CB2-95E7-3117314B438F}" dt="2023-06-05T07:17:36.577" v="3896" actId="1035"/>
          <ac:spMkLst>
            <pc:docMk/>
            <pc:sldMk cId="1421169525" sldId="272"/>
            <ac:spMk id="21" creationId="{6C4F7131-DD3F-607C-47AF-193B60C09D20}"/>
          </ac:spMkLst>
        </pc:spChg>
        <pc:spChg chg="mod">
          <ac:chgData name="SANDBU Marius" userId="99e1b15c-66da-4d0b-b826-9b8374e2f0a2" providerId="ADAL" clId="{37C64A06-230A-4CB2-95E7-3117314B438F}" dt="2023-06-05T07:17:43.227" v="3922" actId="1035"/>
          <ac:spMkLst>
            <pc:docMk/>
            <pc:sldMk cId="1421169525" sldId="272"/>
            <ac:spMk id="23" creationId="{960245E3-3F12-179C-93A2-E7512CBD22E7}"/>
          </ac:spMkLst>
        </pc:spChg>
        <pc:spChg chg="mod">
          <ac:chgData name="SANDBU Marius" userId="99e1b15c-66da-4d0b-b826-9b8374e2f0a2" providerId="ADAL" clId="{37C64A06-230A-4CB2-95E7-3117314B438F}" dt="2023-06-05T07:17:36.577" v="3896" actId="1035"/>
          <ac:spMkLst>
            <pc:docMk/>
            <pc:sldMk cId="1421169525" sldId="272"/>
            <ac:spMk id="24" creationId="{6F5910FA-0EA3-0A55-43A7-F60CAFA79D6D}"/>
          </ac:spMkLst>
        </pc:spChg>
        <pc:spChg chg="mod">
          <ac:chgData name="SANDBU Marius" userId="99e1b15c-66da-4d0b-b826-9b8374e2f0a2" providerId="ADAL" clId="{37C64A06-230A-4CB2-95E7-3117314B438F}" dt="2023-06-05T07:17:36.577" v="3896" actId="1035"/>
          <ac:spMkLst>
            <pc:docMk/>
            <pc:sldMk cId="1421169525" sldId="272"/>
            <ac:spMk id="25" creationId="{2DBCADB2-3677-2CAF-7875-1D0B73CEDCDB}"/>
          </ac:spMkLst>
        </pc:spChg>
        <pc:spChg chg="mod">
          <ac:chgData name="SANDBU Marius" userId="99e1b15c-66da-4d0b-b826-9b8374e2f0a2" providerId="ADAL" clId="{37C64A06-230A-4CB2-95E7-3117314B438F}" dt="2023-06-05T07:17:43.227" v="3922" actId="1035"/>
          <ac:spMkLst>
            <pc:docMk/>
            <pc:sldMk cId="1421169525" sldId="272"/>
            <ac:spMk id="26" creationId="{8FE533AD-3176-E265-0432-52E258D657D4}"/>
          </ac:spMkLst>
        </pc:spChg>
      </pc:sldChg>
      <pc:sldChg chg="modSp mod">
        <pc:chgData name="SANDBU Marius" userId="99e1b15c-66da-4d0b-b826-9b8374e2f0a2" providerId="ADAL" clId="{37C64A06-230A-4CB2-95E7-3117314B438F}" dt="2023-06-05T08:28:04.880" v="4430" actId="6549"/>
        <pc:sldMkLst>
          <pc:docMk/>
          <pc:sldMk cId="976401451" sldId="274"/>
        </pc:sldMkLst>
        <pc:spChg chg="mod">
          <ac:chgData name="SANDBU Marius" userId="99e1b15c-66da-4d0b-b826-9b8374e2f0a2" providerId="ADAL" clId="{37C64A06-230A-4CB2-95E7-3117314B438F}" dt="2023-06-05T08:28:04.880" v="4430" actId="6549"/>
          <ac:spMkLst>
            <pc:docMk/>
            <pc:sldMk cId="976401451" sldId="274"/>
            <ac:spMk id="8" creationId="{4D32134B-2112-58AC-7D57-D4E222C4C692}"/>
          </ac:spMkLst>
        </pc:spChg>
      </pc:sldChg>
      <pc:sldChg chg="modSp mod">
        <pc:chgData name="SANDBU Marius" userId="99e1b15c-66da-4d0b-b826-9b8374e2f0a2" providerId="ADAL" clId="{37C64A06-230A-4CB2-95E7-3117314B438F}" dt="2023-06-05T08:27:01.271" v="4416" actId="20577"/>
        <pc:sldMkLst>
          <pc:docMk/>
          <pc:sldMk cId="2261240019" sldId="275"/>
        </pc:sldMkLst>
        <pc:spChg chg="mod">
          <ac:chgData name="SANDBU Marius" userId="99e1b15c-66da-4d0b-b826-9b8374e2f0a2" providerId="ADAL" clId="{37C64A06-230A-4CB2-95E7-3117314B438F}" dt="2023-06-05T08:27:01.271" v="4416" actId="20577"/>
          <ac:spMkLst>
            <pc:docMk/>
            <pc:sldMk cId="2261240019" sldId="275"/>
            <ac:spMk id="2" creationId="{C0C12D3F-A386-8A04-121C-582650B4C821}"/>
          </ac:spMkLst>
        </pc:spChg>
        <pc:spChg chg="mod">
          <ac:chgData name="SANDBU Marius" userId="99e1b15c-66da-4d0b-b826-9b8374e2f0a2" providerId="ADAL" clId="{37C64A06-230A-4CB2-95E7-3117314B438F}" dt="2023-06-05T06:58:23.165" v="3404" actId="1037"/>
          <ac:spMkLst>
            <pc:docMk/>
            <pc:sldMk cId="2261240019" sldId="275"/>
            <ac:spMk id="11" creationId="{814A263F-BCBC-4621-DE49-06F7A824FCDC}"/>
          </ac:spMkLst>
        </pc:spChg>
      </pc:sldChg>
      <pc:sldChg chg="addSp modSp mod ord">
        <pc:chgData name="SANDBU Marius" userId="99e1b15c-66da-4d0b-b826-9b8374e2f0a2" providerId="ADAL" clId="{37C64A06-230A-4CB2-95E7-3117314B438F}" dt="2023-06-05T06:58:42.264" v="3408" actId="1076"/>
        <pc:sldMkLst>
          <pc:docMk/>
          <pc:sldMk cId="2531398255" sldId="276"/>
        </pc:sldMkLst>
        <pc:spChg chg="mod">
          <ac:chgData name="SANDBU Marius" userId="99e1b15c-66da-4d0b-b826-9b8374e2f0a2" providerId="ADAL" clId="{37C64A06-230A-4CB2-95E7-3117314B438F}" dt="2023-06-02T09:28:49.027" v="834" actId="20577"/>
          <ac:spMkLst>
            <pc:docMk/>
            <pc:sldMk cId="2531398255" sldId="276"/>
            <ac:spMk id="2" creationId="{C0C12D3F-A386-8A04-121C-582650B4C821}"/>
          </ac:spMkLst>
        </pc:spChg>
        <pc:spChg chg="add mod">
          <ac:chgData name="SANDBU Marius" userId="99e1b15c-66da-4d0b-b826-9b8374e2f0a2" providerId="ADAL" clId="{37C64A06-230A-4CB2-95E7-3117314B438F}" dt="2023-06-02T09:29:39.292" v="839" actId="403"/>
          <ac:spMkLst>
            <pc:docMk/>
            <pc:sldMk cId="2531398255" sldId="276"/>
            <ac:spMk id="12" creationId="{A2F35066-DBDA-2ADF-801B-43A42520C076}"/>
          </ac:spMkLst>
        </pc:spChg>
        <pc:picChg chg="mod">
          <ac:chgData name="SANDBU Marius" userId="99e1b15c-66da-4d0b-b826-9b8374e2f0a2" providerId="ADAL" clId="{37C64A06-230A-4CB2-95E7-3117314B438F}" dt="2023-06-05T06:58:42.264" v="3408" actId="1076"/>
          <ac:picMkLst>
            <pc:docMk/>
            <pc:sldMk cId="2531398255" sldId="276"/>
            <ac:picMk id="3" creationId="{EBEED966-FD1E-2F4D-14A1-382C653E6585}"/>
          </ac:picMkLst>
        </pc:picChg>
      </pc:sldChg>
      <pc:sldChg chg="modSp mod">
        <pc:chgData name="SANDBU Marius" userId="99e1b15c-66da-4d0b-b826-9b8374e2f0a2" providerId="ADAL" clId="{37C64A06-230A-4CB2-95E7-3117314B438F}" dt="2023-06-05T08:27:12.485" v="4420" actId="1076"/>
        <pc:sldMkLst>
          <pc:docMk/>
          <pc:sldMk cId="3332475475" sldId="277"/>
        </pc:sldMkLst>
        <pc:picChg chg="mod">
          <ac:chgData name="SANDBU Marius" userId="99e1b15c-66da-4d0b-b826-9b8374e2f0a2" providerId="ADAL" clId="{37C64A06-230A-4CB2-95E7-3117314B438F}" dt="2023-06-05T08:27:12.485" v="4420" actId="1076"/>
          <ac:picMkLst>
            <pc:docMk/>
            <pc:sldMk cId="3332475475" sldId="277"/>
            <ac:picMk id="6" creationId="{CBA70996-894D-C8B0-95E3-3D8D478A30E1}"/>
          </ac:picMkLst>
        </pc:picChg>
      </pc:sldChg>
      <pc:sldChg chg="addSp delSp modSp add mod">
        <pc:chgData name="SANDBU Marius" userId="99e1b15c-66da-4d0b-b826-9b8374e2f0a2" providerId="ADAL" clId="{37C64A06-230A-4CB2-95E7-3117314B438F}" dt="2023-06-02T09:30:06.630" v="848" actId="113"/>
        <pc:sldMkLst>
          <pc:docMk/>
          <pc:sldMk cId="3659187919" sldId="279"/>
        </pc:sldMkLst>
        <pc:spChg chg="mod">
          <ac:chgData name="SANDBU Marius" userId="99e1b15c-66da-4d0b-b826-9b8374e2f0a2" providerId="ADAL" clId="{37C64A06-230A-4CB2-95E7-3117314B438F}" dt="2023-06-02T09:02:02.585" v="35" actId="20577"/>
          <ac:spMkLst>
            <pc:docMk/>
            <pc:sldMk cId="3659187919" sldId="279"/>
            <ac:spMk id="2" creationId="{C0C12D3F-A386-8A04-121C-582650B4C821}"/>
          </ac:spMkLst>
        </pc:spChg>
        <pc:spChg chg="add del mod">
          <ac:chgData name="SANDBU Marius" userId="99e1b15c-66da-4d0b-b826-9b8374e2f0a2" providerId="ADAL" clId="{37C64A06-230A-4CB2-95E7-3117314B438F}" dt="2023-06-02T09:02:45.570" v="47" actId="478"/>
          <ac:spMkLst>
            <pc:docMk/>
            <pc:sldMk cId="3659187919" sldId="279"/>
            <ac:spMk id="5" creationId="{AA0D5FB7-5CC9-745F-6CF2-98ECE3B58322}"/>
          </ac:spMkLst>
        </pc:spChg>
        <pc:spChg chg="add mod">
          <ac:chgData name="SANDBU Marius" userId="99e1b15c-66da-4d0b-b826-9b8374e2f0a2" providerId="ADAL" clId="{37C64A06-230A-4CB2-95E7-3117314B438F}" dt="2023-06-02T09:25:13.348" v="771" actId="20577"/>
          <ac:spMkLst>
            <pc:docMk/>
            <pc:sldMk cId="3659187919" sldId="279"/>
            <ac:spMk id="6" creationId="{4D088A4F-93FA-6A0E-EEB9-D0BC592A944F}"/>
          </ac:spMkLst>
        </pc:spChg>
        <pc:spChg chg="add mod">
          <ac:chgData name="SANDBU Marius" userId="99e1b15c-66da-4d0b-b826-9b8374e2f0a2" providerId="ADAL" clId="{37C64A06-230A-4CB2-95E7-3117314B438F}" dt="2023-06-02T09:24:11.229" v="727" actId="1076"/>
          <ac:spMkLst>
            <pc:docMk/>
            <pc:sldMk cId="3659187919" sldId="279"/>
            <ac:spMk id="8" creationId="{1A997DF8-C6CC-912B-0D51-58E00ABB328B}"/>
          </ac:spMkLst>
        </pc:spChg>
        <pc:graphicFrameChg chg="add mod modGraphic">
          <ac:chgData name="SANDBU Marius" userId="99e1b15c-66da-4d0b-b826-9b8374e2f0a2" providerId="ADAL" clId="{37C64A06-230A-4CB2-95E7-3117314B438F}" dt="2023-06-02T09:30:06.630" v="848" actId="113"/>
          <ac:graphicFrameMkLst>
            <pc:docMk/>
            <pc:sldMk cId="3659187919" sldId="279"/>
            <ac:graphicFrameMk id="7" creationId="{984D65DC-CE8F-C0BE-AAEA-96D8743F1FA9}"/>
          </ac:graphicFrameMkLst>
        </pc:graphicFrameChg>
        <pc:picChg chg="del">
          <ac:chgData name="SANDBU Marius" userId="99e1b15c-66da-4d0b-b826-9b8374e2f0a2" providerId="ADAL" clId="{37C64A06-230A-4CB2-95E7-3117314B438F}" dt="2023-06-02T09:02:04.045" v="36" actId="478"/>
          <ac:picMkLst>
            <pc:docMk/>
            <pc:sldMk cId="3659187919" sldId="279"/>
            <ac:picMk id="3" creationId="{EBEED966-FD1E-2F4D-14A1-382C653E6585}"/>
          </ac:picMkLst>
        </pc:picChg>
        <pc:picChg chg="add del mod">
          <ac:chgData name="SANDBU Marius" userId="99e1b15c-66da-4d0b-b826-9b8374e2f0a2" providerId="ADAL" clId="{37C64A06-230A-4CB2-95E7-3117314B438F}" dt="2023-06-02T09:24:07.294" v="725" actId="478"/>
          <ac:picMkLst>
            <pc:docMk/>
            <pc:sldMk cId="3659187919" sldId="279"/>
            <ac:picMk id="4" creationId="{B873A521-F688-0B62-9842-4278647A597B}"/>
          </ac:picMkLst>
        </pc:picChg>
      </pc:sldChg>
      <pc:sldChg chg="delSp modSp add mod">
        <pc:chgData name="SANDBU Marius" userId="99e1b15c-66da-4d0b-b826-9b8374e2f0a2" providerId="ADAL" clId="{37C64A06-230A-4CB2-95E7-3117314B438F}" dt="2023-06-02T09:22:57.700" v="715" actId="20577"/>
        <pc:sldMkLst>
          <pc:docMk/>
          <pc:sldMk cId="4022615959" sldId="280"/>
        </pc:sldMkLst>
        <pc:spChg chg="mod">
          <ac:chgData name="SANDBU Marius" userId="99e1b15c-66da-4d0b-b826-9b8374e2f0a2" providerId="ADAL" clId="{37C64A06-230A-4CB2-95E7-3117314B438F}" dt="2023-06-02T09:22:57.700" v="715" actId="20577"/>
          <ac:spMkLst>
            <pc:docMk/>
            <pc:sldMk cId="4022615959" sldId="280"/>
            <ac:spMk id="6" creationId="{4D088A4F-93FA-6A0E-EEB9-D0BC592A944F}"/>
          </ac:spMkLst>
        </pc:spChg>
        <pc:picChg chg="del">
          <ac:chgData name="SANDBU Marius" userId="99e1b15c-66da-4d0b-b826-9b8374e2f0a2" providerId="ADAL" clId="{37C64A06-230A-4CB2-95E7-3117314B438F}" dt="2023-06-02T09:05:57.830" v="411" actId="478"/>
          <ac:picMkLst>
            <pc:docMk/>
            <pc:sldMk cId="4022615959" sldId="280"/>
            <ac:picMk id="4" creationId="{B873A521-F688-0B62-9842-4278647A597B}"/>
          </ac:picMkLst>
        </pc:picChg>
      </pc:sldChg>
      <pc:sldChg chg="new del">
        <pc:chgData name="SANDBU Marius" userId="99e1b15c-66da-4d0b-b826-9b8374e2f0a2" providerId="ADAL" clId="{37C64A06-230A-4CB2-95E7-3117314B438F}" dt="2023-06-02T09:27:49.322" v="774" actId="47"/>
        <pc:sldMkLst>
          <pc:docMk/>
          <pc:sldMk cId="2090296060" sldId="281"/>
        </pc:sldMkLst>
      </pc:sldChg>
      <pc:sldChg chg="add">
        <pc:chgData name="SANDBU Marius" userId="99e1b15c-66da-4d0b-b826-9b8374e2f0a2" providerId="ADAL" clId="{37C64A06-230A-4CB2-95E7-3117314B438F}" dt="2023-06-02T09:27:48.500" v="773" actId="2890"/>
        <pc:sldMkLst>
          <pc:docMk/>
          <pc:sldMk cId="124564690" sldId="282"/>
        </pc:sldMkLst>
      </pc:sldChg>
      <pc:sldChg chg="addSp delSp modSp add mod">
        <pc:chgData name="SANDBU Marius" userId="99e1b15c-66da-4d0b-b826-9b8374e2f0a2" providerId="ADAL" clId="{37C64A06-230A-4CB2-95E7-3117314B438F}" dt="2023-06-02T10:41:00.313" v="2333" actId="1076"/>
        <pc:sldMkLst>
          <pc:docMk/>
          <pc:sldMk cId="3605737395" sldId="283"/>
        </pc:sldMkLst>
        <pc:spChg chg="mod">
          <ac:chgData name="SANDBU Marius" userId="99e1b15c-66da-4d0b-b826-9b8374e2f0a2" providerId="ADAL" clId="{37C64A06-230A-4CB2-95E7-3117314B438F}" dt="2023-06-02T09:59:30.004" v="1455" actId="20577"/>
          <ac:spMkLst>
            <pc:docMk/>
            <pc:sldMk cId="3605737395" sldId="283"/>
            <ac:spMk id="2" creationId="{C0C12D3F-A386-8A04-121C-582650B4C821}"/>
          </ac:spMkLst>
        </pc:spChg>
        <pc:spChg chg="mod">
          <ac:chgData name="SANDBU Marius" userId="99e1b15c-66da-4d0b-b826-9b8374e2f0a2" providerId="ADAL" clId="{37C64A06-230A-4CB2-95E7-3117314B438F}" dt="2023-06-02T10:40:57.782" v="2332" actId="1076"/>
          <ac:spMkLst>
            <pc:docMk/>
            <pc:sldMk cId="3605737395" sldId="283"/>
            <ac:spMk id="4" creationId="{BDE0C12E-AEC2-6373-7C76-53E6A186F4E7}"/>
          </ac:spMkLst>
        </pc:spChg>
        <pc:picChg chg="del">
          <ac:chgData name="SANDBU Marius" userId="99e1b15c-66da-4d0b-b826-9b8374e2f0a2" providerId="ADAL" clId="{37C64A06-230A-4CB2-95E7-3117314B438F}" dt="2023-06-02T09:59:23.434" v="1441" actId="478"/>
          <ac:picMkLst>
            <pc:docMk/>
            <pc:sldMk cId="3605737395" sldId="283"/>
            <ac:picMk id="3" creationId="{B370D779-42FB-FECD-8C92-6DA44E65E430}"/>
          </ac:picMkLst>
        </pc:picChg>
        <pc:picChg chg="add mod">
          <ac:chgData name="SANDBU Marius" userId="99e1b15c-66da-4d0b-b826-9b8374e2f0a2" providerId="ADAL" clId="{37C64A06-230A-4CB2-95E7-3117314B438F}" dt="2023-06-02T10:41:00.313" v="2333" actId="1076"/>
          <ac:picMkLst>
            <pc:docMk/>
            <pc:sldMk cId="3605737395" sldId="283"/>
            <ac:picMk id="5" creationId="{AF91DA49-5C48-19B6-5C09-8A8D29BABE5F}"/>
          </ac:picMkLst>
        </pc:picChg>
        <pc:picChg chg="add mod">
          <ac:chgData name="SANDBU Marius" userId="99e1b15c-66da-4d0b-b826-9b8374e2f0a2" providerId="ADAL" clId="{37C64A06-230A-4CB2-95E7-3117314B438F}" dt="2023-06-02T10:41:00.313" v="2333" actId="1076"/>
          <ac:picMkLst>
            <pc:docMk/>
            <pc:sldMk cId="3605737395" sldId="283"/>
            <ac:picMk id="6" creationId="{0BD45DDD-2B0A-8649-7CAA-2A886DE38E3F}"/>
          </ac:picMkLst>
        </pc:picChg>
      </pc:sldChg>
      <pc:sldChg chg="addSp modSp new mod">
        <pc:chgData name="SANDBU Marius" userId="99e1b15c-66da-4d0b-b826-9b8374e2f0a2" providerId="ADAL" clId="{37C64A06-230A-4CB2-95E7-3117314B438F}" dt="2023-06-05T06:58:11.048" v="3384" actId="113"/>
        <pc:sldMkLst>
          <pc:docMk/>
          <pc:sldMk cId="2639085169" sldId="284"/>
        </pc:sldMkLst>
        <pc:spChg chg="mod">
          <ac:chgData name="SANDBU Marius" userId="99e1b15c-66da-4d0b-b826-9b8374e2f0a2" providerId="ADAL" clId="{37C64A06-230A-4CB2-95E7-3117314B438F}" dt="2023-06-02T09:31:24.144" v="894" actId="113"/>
          <ac:spMkLst>
            <pc:docMk/>
            <pc:sldMk cId="2639085169" sldId="284"/>
            <ac:spMk id="2" creationId="{79F500E2-9970-A2D1-12AE-D4525AB03E1F}"/>
          </ac:spMkLst>
        </pc:spChg>
        <pc:spChg chg="mod">
          <ac:chgData name="SANDBU Marius" userId="99e1b15c-66da-4d0b-b826-9b8374e2f0a2" providerId="ADAL" clId="{37C64A06-230A-4CB2-95E7-3117314B438F}" dt="2023-06-05T06:58:11.048" v="3384" actId="113"/>
          <ac:spMkLst>
            <pc:docMk/>
            <pc:sldMk cId="2639085169" sldId="284"/>
            <ac:spMk id="3" creationId="{6E6C04B2-C059-C85C-2A85-BCB4C6E74EB6}"/>
          </ac:spMkLst>
        </pc:spChg>
        <pc:picChg chg="add mod">
          <ac:chgData name="SANDBU Marius" userId="99e1b15c-66da-4d0b-b826-9b8374e2f0a2" providerId="ADAL" clId="{37C64A06-230A-4CB2-95E7-3117314B438F}" dt="2023-06-02T09:32:56.043" v="968" actId="1076"/>
          <ac:picMkLst>
            <pc:docMk/>
            <pc:sldMk cId="2639085169" sldId="284"/>
            <ac:picMk id="4" creationId="{7867A2EA-2181-3FEE-8CEB-5EA11041582C}"/>
          </ac:picMkLst>
        </pc:picChg>
      </pc:sldChg>
      <pc:sldChg chg="modSp new mod modAnim">
        <pc:chgData name="SANDBU Marius" userId="99e1b15c-66da-4d0b-b826-9b8374e2f0a2" providerId="ADAL" clId="{37C64A06-230A-4CB2-95E7-3117314B438F}" dt="2023-06-05T09:10:41.507" v="4850" actId="20577"/>
        <pc:sldMkLst>
          <pc:docMk/>
          <pc:sldMk cId="1117591213" sldId="285"/>
        </pc:sldMkLst>
        <pc:spChg chg="mod">
          <ac:chgData name="SANDBU Marius" userId="99e1b15c-66da-4d0b-b826-9b8374e2f0a2" providerId="ADAL" clId="{37C64A06-230A-4CB2-95E7-3117314B438F}" dt="2023-06-05T09:08:36.657" v="4498"/>
          <ac:spMkLst>
            <pc:docMk/>
            <pc:sldMk cId="1117591213" sldId="285"/>
            <ac:spMk id="2" creationId="{FA3EBD41-0E34-FB24-3C41-1A920A3986D1}"/>
          </ac:spMkLst>
        </pc:spChg>
        <pc:spChg chg="mod">
          <ac:chgData name="SANDBU Marius" userId="99e1b15c-66da-4d0b-b826-9b8374e2f0a2" providerId="ADAL" clId="{37C64A06-230A-4CB2-95E7-3117314B438F}" dt="2023-06-05T09:10:41.507" v="4850" actId="20577"/>
          <ac:spMkLst>
            <pc:docMk/>
            <pc:sldMk cId="1117591213" sldId="285"/>
            <ac:spMk id="3" creationId="{A8AE735D-20A0-FA7E-42D5-B077EFD8EE4F}"/>
          </ac:spMkLst>
        </pc:spChg>
      </pc:sldChg>
      <pc:sldChg chg="addSp delSp modSp add mod modAnim">
        <pc:chgData name="SANDBU Marius" userId="99e1b15c-66da-4d0b-b826-9b8374e2f0a2" providerId="ADAL" clId="{37C64A06-230A-4CB2-95E7-3117314B438F}" dt="2023-06-02T09:46:09.391" v="1362"/>
        <pc:sldMkLst>
          <pc:docMk/>
          <pc:sldMk cId="1511482419" sldId="286"/>
        </pc:sldMkLst>
        <pc:spChg chg="mod">
          <ac:chgData name="SANDBU Marius" userId="99e1b15c-66da-4d0b-b826-9b8374e2f0a2" providerId="ADAL" clId="{37C64A06-230A-4CB2-95E7-3117314B438F}" dt="2023-06-02T09:41:02.885" v="1154" actId="20577"/>
          <ac:spMkLst>
            <pc:docMk/>
            <pc:sldMk cId="1511482419" sldId="286"/>
            <ac:spMk id="2" creationId="{2B664CA1-12E7-3E7C-DFBC-D01A4F4854AF}"/>
          </ac:spMkLst>
        </pc:spChg>
        <pc:spChg chg="add del mod">
          <ac:chgData name="SANDBU Marius" userId="99e1b15c-66da-4d0b-b826-9b8374e2f0a2" providerId="ADAL" clId="{37C64A06-230A-4CB2-95E7-3117314B438F}" dt="2023-06-02T09:41:09.908" v="1158"/>
          <ac:spMkLst>
            <pc:docMk/>
            <pc:sldMk cId="1511482419" sldId="286"/>
            <ac:spMk id="3" creationId="{8F594429-E2A4-0255-17F5-09E0BCBA57FD}"/>
          </ac:spMkLst>
        </pc:spChg>
        <pc:spChg chg="add mod">
          <ac:chgData name="SANDBU Marius" userId="99e1b15c-66da-4d0b-b826-9b8374e2f0a2" providerId="ADAL" clId="{37C64A06-230A-4CB2-95E7-3117314B438F}" dt="2023-06-02T09:44:12.554" v="1313" actId="113"/>
          <ac:spMkLst>
            <pc:docMk/>
            <pc:sldMk cId="1511482419" sldId="286"/>
            <ac:spMk id="4" creationId="{A0F0D1DC-1443-C196-F093-92A22DE0740E}"/>
          </ac:spMkLst>
        </pc:spChg>
        <pc:spChg chg="add mod">
          <ac:chgData name="SANDBU Marius" userId="99e1b15c-66da-4d0b-b826-9b8374e2f0a2" providerId="ADAL" clId="{37C64A06-230A-4CB2-95E7-3117314B438F}" dt="2023-06-02T09:43:49.201" v="1308" actId="20577"/>
          <ac:spMkLst>
            <pc:docMk/>
            <pc:sldMk cId="1511482419" sldId="286"/>
            <ac:spMk id="5" creationId="{C22E2561-1A1F-D351-6D1E-A345A17F6ACD}"/>
          </ac:spMkLst>
        </pc:spChg>
        <pc:spChg chg="add del mod">
          <ac:chgData name="SANDBU Marius" userId="99e1b15c-66da-4d0b-b826-9b8374e2f0a2" providerId="ADAL" clId="{37C64A06-230A-4CB2-95E7-3117314B438F}" dt="2023-06-02T09:42:33.718" v="1298" actId="478"/>
          <ac:spMkLst>
            <pc:docMk/>
            <pc:sldMk cId="1511482419" sldId="286"/>
            <ac:spMk id="6" creationId="{A9BDFBD8-1821-C7F8-2F43-14950105CCB2}"/>
          </ac:spMkLst>
        </pc:spChg>
        <pc:spChg chg="add mod">
          <ac:chgData name="SANDBU Marius" userId="99e1b15c-66da-4d0b-b826-9b8374e2f0a2" providerId="ADAL" clId="{37C64A06-230A-4CB2-95E7-3117314B438F}" dt="2023-06-02T09:44:16.999" v="1315" actId="113"/>
          <ac:spMkLst>
            <pc:docMk/>
            <pc:sldMk cId="1511482419" sldId="286"/>
            <ac:spMk id="8" creationId="{D7CF478C-5F72-9E38-EB95-80D8A31DE2F3}"/>
          </ac:spMkLst>
        </pc:spChg>
        <pc:spChg chg="del">
          <ac:chgData name="SANDBU Marius" userId="99e1b15c-66da-4d0b-b826-9b8374e2f0a2" providerId="ADAL" clId="{37C64A06-230A-4CB2-95E7-3117314B438F}" dt="2023-06-02T09:41:05.124" v="1155" actId="478"/>
          <ac:spMkLst>
            <pc:docMk/>
            <pc:sldMk cId="1511482419" sldId="286"/>
            <ac:spMk id="9" creationId="{E0BA4531-2D94-CA40-41A6-50BEB5C42195}"/>
          </ac:spMkLst>
        </pc:spChg>
        <pc:spChg chg="del">
          <ac:chgData name="SANDBU Marius" userId="99e1b15c-66da-4d0b-b826-9b8374e2f0a2" providerId="ADAL" clId="{37C64A06-230A-4CB2-95E7-3117314B438F}" dt="2023-06-02T09:41:05.124" v="1155" actId="478"/>
          <ac:spMkLst>
            <pc:docMk/>
            <pc:sldMk cId="1511482419" sldId="286"/>
            <ac:spMk id="10" creationId="{2C33A4E8-C315-146D-4156-75CC2F8E880D}"/>
          </ac:spMkLst>
        </pc:spChg>
        <pc:spChg chg="del">
          <ac:chgData name="SANDBU Marius" userId="99e1b15c-66da-4d0b-b826-9b8374e2f0a2" providerId="ADAL" clId="{37C64A06-230A-4CB2-95E7-3117314B438F}" dt="2023-06-02T09:41:05.124" v="1155" actId="478"/>
          <ac:spMkLst>
            <pc:docMk/>
            <pc:sldMk cId="1511482419" sldId="286"/>
            <ac:spMk id="11" creationId="{89B80374-33AD-EDE3-1E6E-DBE9B007F937}"/>
          </ac:spMkLst>
        </pc:spChg>
        <pc:spChg chg="del">
          <ac:chgData name="SANDBU Marius" userId="99e1b15c-66da-4d0b-b826-9b8374e2f0a2" providerId="ADAL" clId="{37C64A06-230A-4CB2-95E7-3117314B438F}" dt="2023-06-02T09:41:05.124" v="1155" actId="478"/>
          <ac:spMkLst>
            <pc:docMk/>
            <pc:sldMk cId="1511482419" sldId="286"/>
            <ac:spMk id="12" creationId="{85EF1694-9DC5-3A71-197C-E89B07933F7F}"/>
          </ac:spMkLst>
        </pc:spChg>
        <pc:spChg chg="add mod">
          <ac:chgData name="SANDBU Marius" userId="99e1b15c-66da-4d0b-b826-9b8374e2f0a2" providerId="ADAL" clId="{37C64A06-230A-4CB2-95E7-3117314B438F}" dt="2023-06-02T09:44:53.399" v="1361" actId="1076"/>
          <ac:spMkLst>
            <pc:docMk/>
            <pc:sldMk cId="1511482419" sldId="286"/>
            <ac:spMk id="13" creationId="{F3999F03-E84F-8584-6EF5-B72EE81E8151}"/>
          </ac:spMkLst>
        </pc:spChg>
        <pc:picChg chg="del">
          <ac:chgData name="SANDBU Marius" userId="99e1b15c-66da-4d0b-b826-9b8374e2f0a2" providerId="ADAL" clId="{37C64A06-230A-4CB2-95E7-3117314B438F}" dt="2023-06-02T09:41:05.736" v="1156" actId="478"/>
          <ac:picMkLst>
            <pc:docMk/>
            <pc:sldMk cId="1511482419" sldId="286"/>
            <ac:picMk id="7" creationId="{707DFBE4-D014-E9DD-7F62-3D3EBB199339}"/>
          </ac:picMkLst>
        </pc:picChg>
        <pc:picChg chg="add mod">
          <ac:chgData name="SANDBU Marius" userId="99e1b15c-66da-4d0b-b826-9b8374e2f0a2" providerId="ADAL" clId="{37C64A06-230A-4CB2-95E7-3117314B438F}" dt="2023-06-02T09:44:53.399" v="1361" actId="1076"/>
          <ac:picMkLst>
            <pc:docMk/>
            <pc:sldMk cId="1511482419" sldId="286"/>
            <ac:picMk id="4098" creationId="{D67A9197-B739-00CA-3489-F522C284085B}"/>
          </ac:picMkLst>
        </pc:picChg>
      </pc:sldChg>
      <pc:sldChg chg="modSp add mod modAnim">
        <pc:chgData name="SANDBU Marius" userId="99e1b15c-66da-4d0b-b826-9b8374e2f0a2" providerId="ADAL" clId="{37C64A06-230A-4CB2-95E7-3117314B438F}" dt="2023-06-05T08:08:58.526" v="4098" actId="113"/>
        <pc:sldMkLst>
          <pc:docMk/>
          <pc:sldMk cId="3654231877" sldId="287"/>
        </pc:sldMkLst>
        <pc:spChg chg="mod">
          <ac:chgData name="SANDBU Marius" userId="99e1b15c-66da-4d0b-b826-9b8374e2f0a2" providerId="ADAL" clId="{37C64A06-230A-4CB2-95E7-3117314B438F}" dt="2023-06-02T10:50:55.755" v="2837" actId="20577"/>
          <ac:spMkLst>
            <pc:docMk/>
            <pc:sldMk cId="3654231877" sldId="287"/>
            <ac:spMk id="2" creationId="{FA3EBD41-0E34-FB24-3C41-1A920A3986D1}"/>
          </ac:spMkLst>
        </pc:spChg>
        <pc:spChg chg="mod">
          <ac:chgData name="SANDBU Marius" userId="99e1b15c-66da-4d0b-b826-9b8374e2f0a2" providerId="ADAL" clId="{37C64A06-230A-4CB2-95E7-3117314B438F}" dt="2023-06-05T08:08:58.526" v="4098" actId="113"/>
          <ac:spMkLst>
            <pc:docMk/>
            <pc:sldMk cId="3654231877" sldId="287"/>
            <ac:spMk id="3" creationId="{A8AE735D-20A0-FA7E-42D5-B077EFD8EE4F}"/>
          </ac:spMkLst>
        </pc:spChg>
      </pc:sldChg>
      <pc:sldChg chg="addSp delSp modSp new del mod">
        <pc:chgData name="SANDBU Marius" userId="99e1b15c-66da-4d0b-b826-9b8374e2f0a2" providerId="ADAL" clId="{37C64A06-230A-4CB2-95E7-3117314B438F}" dt="2023-06-05T09:11:01.217" v="4851" actId="47"/>
        <pc:sldMkLst>
          <pc:docMk/>
          <pc:sldMk cId="3275046974" sldId="288"/>
        </pc:sldMkLst>
        <pc:spChg chg="mod">
          <ac:chgData name="SANDBU Marius" userId="99e1b15c-66da-4d0b-b826-9b8374e2f0a2" providerId="ADAL" clId="{37C64A06-230A-4CB2-95E7-3117314B438F}" dt="2023-06-02T11:05:28.466" v="3308" actId="113"/>
          <ac:spMkLst>
            <pc:docMk/>
            <pc:sldMk cId="3275046974" sldId="288"/>
            <ac:spMk id="2" creationId="{20FD98AF-4D62-6874-041D-F4C157D3CF6E}"/>
          </ac:spMkLst>
        </pc:spChg>
        <pc:spChg chg="del mod">
          <ac:chgData name="SANDBU Marius" userId="99e1b15c-66da-4d0b-b826-9b8374e2f0a2" providerId="ADAL" clId="{37C64A06-230A-4CB2-95E7-3117314B438F}" dt="2023-06-02T11:05:46.711" v="3361" actId="478"/>
          <ac:spMkLst>
            <pc:docMk/>
            <pc:sldMk cId="3275046974" sldId="288"/>
            <ac:spMk id="3" creationId="{185AE206-3EC5-8BA9-04BA-CE23B5781155}"/>
          </ac:spMkLst>
        </pc:spChg>
        <pc:spChg chg="add mod">
          <ac:chgData name="SANDBU Marius" userId="99e1b15c-66da-4d0b-b826-9b8374e2f0a2" providerId="ADAL" clId="{37C64A06-230A-4CB2-95E7-3117314B438F}" dt="2023-06-02T11:05:46.711" v="3361" actId="478"/>
          <ac:spMkLst>
            <pc:docMk/>
            <pc:sldMk cId="3275046974" sldId="288"/>
            <ac:spMk id="5" creationId="{32FE7FCA-AEAF-1183-705E-F4FB31BCBB12}"/>
          </ac:spMkLst>
        </pc:spChg>
      </pc:sldChg>
      <pc:sldChg chg="addSp delSp modSp new mod modAnim">
        <pc:chgData name="SANDBU Marius" userId="99e1b15c-66da-4d0b-b826-9b8374e2f0a2" providerId="ADAL" clId="{37C64A06-230A-4CB2-95E7-3117314B438F}" dt="2023-06-05T08:19:21.849" v="4197"/>
        <pc:sldMkLst>
          <pc:docMk/>
          <pc:sldMk cId="1329008572" sldId="289"/>
        </pc:sldMkLst>
        <pc:spChg chg="mod">
          <ac:chgData name="SANDBU Marius" userId="99e1b15c-66da-4d0b-b826-9b8374e2f0a2" providerId="ADAL" clId="{37C64A06-230A-4CB2-95E7-3117314B438F}" dt="2023-06-05T08:19:05.955" v="4189" actId="1076"/>
          <ac:spMkLst>
            <pc:docMk/>
            <pc:sldMk cId="1329008572" sldId="289"/>
            <ac:spMk id="2" creationId="{197D7F20-E116-31E1-602F-752E92560836}"/>
          </ac:spMkLst>
        </pc:spChg>
        <pc:spChg chg="del">
          <ac:chgData name="SANDBU Marius" userId="99e1b15c-66da-4d0b-b826-9b8374e2f0a2" providerId="ADAL" clId="{37C64A06-230A-4CB2-95E7-3117314B438F}" dt="2023-06-05T07:00:37.422" v="3467" actId="478"/>
          <ac:spMkLst>
            <pc:docMk/>
            <pc:sldMk cId="1329008572" sldId="289"/>
            <ac:spMk id="3" creationId="{BC2735DC-EDD7-AE8E-3A60-129FC52DFC72}"/>
          </ac:spMkLst>
        </pc:spChg>
        <pc:spChg chg="add mod">
          <ac:chgData name="SANDBU Marius" userId="99e1b15c-66da-4d0b-b826-9b8374e2f0a2" providerId="ADAL" clId="{37C64A06-230A-4CB2-95E7-3117314B438F}" dt="2023-06-05T08:19:08.485" v="4190" actId="1076"/>
          <ac:spMkLst>
            <pc:docMk/>
            <pc:sldMk cId="1329008572" sldId="289"/>
            <ac:spMk id="5" creationId="{95ECE0BE-13A6-FB7E-EEA3-7DCB91F070E9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6" creationId="{67B2F285-42A5-A0BC-7C9F-8A3F63513E42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7" creationId="{49F87EFD-8616-FF42-7755-6B80AE24461D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8" creationId="{57FCC42A-DEE2-BA9E-B91B-5D813B1D35D9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9" creationId="{05DEDE81-0D6C-4719-A6F4-995AAE825909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10" creationId="{03D1CF0D-4668-BDE4-4922-85DA8749373E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11" creationId="{414E5C74-1DAF-8440-4424-9BE9576E616E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12" creationId="{EBF69110-4854-8C1D-FAAC-2DA8083D09A5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4" creationId="{8371F0D3-D9F1-0A35-32BC-6D430241256D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5" creationId="{9C35A298-1E43-7772-A433-48A3A975EE26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6" creationId="{FE8FE7DB-13D5-015A-D971-6B3F8BAB66ED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7" creationId="{A7641214-0933-0DEE-0730-262E6A33A90B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8" creationId="{D788471F-92AC-13B3-0649-68E83C57010E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9" creationId="{C2D6DF49-0EF2-5DF1-F6C1-1BB09872A3F9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20" creationId="{C59723E7-610A-85C3-06AE-640FD9FF7966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21" creationId="{5366BD35-CECC-769A-87DC-7FFB2E98747B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22" creationId="{91D34D09-338A-1D06-F18A-9934F8353E39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24" creationId="{1A0F3940-3478-BB9F-AB27-BEF90A87DBF3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25" creationId="{CE8C8E3C-05DB-B5D2-2AA3-11D8A2880D6D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26" creationId="{0989F632-3930-7446-D1DA-57B9179E593E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27" creationId="{CCCD8254-AECA-E126-789D-01182FD0AB7A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28" creationId="{8FDB1771-8D70-A61B-1821-C671A34C139C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29" creationId="{E7F2535C-CBE6-D5F9-6EED-50DB86E96CA3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31" creationId="{8B505E6E-D6C3-3F63-3169-F0870B4E1887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32" creationId="{1967F80A-8C84-C1BE-8087-490BE01C6B37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33" creationId="{E19C48C5-5043-C952-60B7-D7935C0B4F81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34" creationId="{26E39B2E-C5F9-7137-3143-CB95AD55717E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35" creationId="{FF3B4254-09D4-7FA4-55DD-4F6D129CDBE1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36" creationId="{15BD16FD-4864-0FCB-3C4C-41BF711DB74A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37" creationId="{282F1D57-7983-4154-0DB4-94D20499F288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39" creationId="{0142C5D4-B44A-A733-E349-C7D94D468364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40" creationId="{633FBD93-05FF-B982-78DD-C2C14FB09ABC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41" creationId="{35529B85-E230-5E52-5671-99AC14FCD328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42" creationId="{0A913C57-44A2-B2F1-4C55-CD2E00FD80FE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43" creationId="{81920AA4-79F2-B31B-8702-5C896F47B432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44" creationId="{66958934-16D5-21DE-3C15-4E3EEFD58A45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45" creationId="{8201C013-B825-9356-EB77-7E12B0F8F057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46" creationId="{1E6909BD-A469-761F-496D-FD44ADDDBD94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47" creationId="{B19D781D-CE06-90DE-DFB6-2E3482575465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48" creationId="{151C461F-69B6-7A60-D936-791710031BDB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49" creationId="{9DFC2142-DCCF-DEF5-C99D-1FB5D6135E28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50" creationId="{64E3EBD7-2059-B35E-96C0-D2425FC7A3FE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51" creationId="{2FC4B25C-26E5-D350-39C7-225FFE3DE96B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53" creationId="{980410BF-7790-1A0F-F8CC-F48AE289AA88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54" creationId="{D173F02A-E6AE-045C-86D8-387A655728BD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55" creationId="{B09A985F-4432-1C3B-4767-C9DC049D324E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56" creationId="{7C3EE829-001C-2603-2DE3-9B36BCF133C9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57" creationId="{4DB460E2-5156-8D4F-E95D-4CCF1FBBFD3A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58" creationId="{7BE15560-8FDC-1C0F-2C78-C5A9C8180D09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59" creationId="{F2D391BE-E0F3-14BC-840B-5837CB2EA5B8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60" creationId="{C7FCE93B-03DB-4F76-E123-95CB4DA6A7C4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61" creationId="{5DC9EFEB-256F-413D-B5FE-8E6F6E5BBA08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62" creationId="{CFD34AD6-53AD-DE7B-2EA5-A5B7F243E8A6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63" creationId="{7536DA3A-CADF-D5CF-FA9C-73164C89EA14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64" creationId="{7C5BA6DA-129D-C5E6-A6C6-99F18CAD7548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65" creationId="{F5C2E5CF-41E1-9884-F3E9-2458DDAC8110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66" creationId="{9E7F20AD-B057-4D53-2866-C9E741741DFE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67" creationId="{A18E2CA5-88E2-82B4-81F0-993B6BF8EF11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69" creationId="{9CF7D5B3-7B74-5ED3-562A-13B22C456FD8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70" creationId="{72E52EEB-1C2E-1FF2-1C2D-638910D216C0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72" creationId="{D22154FA-3678-EF4F-4BB4-052738FC2ACA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73" creationId="{5D4A327F-BC5A-2C7E-54AE-0C514682754D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74" creationId="{2F7D763E-1318-741B-C2EA-151F81CE4C05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75" creationId="{A2C1B2D7-0062-7B4B-9A10-6390E626FD4F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76" creationId="{521A946F-D8E2-4B50-5AD5-0C430DCF3AD1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77" creationId="{E041F37E-0024-F3BB-6262-BE4BD0994C95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78" creationId="{33E66650-C0B4-8607-B707-90800BFA976A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79" creationId="{3716759E-0E60-36ED-BA46-9E0B32EA1652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80" creationId="{E3C25D3B-06F7-C1E7-BBE5-5FF2219D2A07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81" creationId="{69D970B5-3F79-6C23-16AD-A13714ED2665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82" creationId="{8F6CC552-0642-58EF-0EFA-E27F9557B2F4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83" creationId="{B6D509D2-E3A5-D49A-2066-2669737496AC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84" creationId="{DF84FCDD-1940-F444-3ECF-FD57B1AC53BB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85" creationId="{15E4F6D2-C2E6-E1A4-BF49-FD06F2378330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86" creationId="{D75274E4-7E12-781C-9285-83B65BF9B61D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87" creationId="{0BE1068C-1808-747E-6B30-9B969DC2BBA4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88" creationId="{FA296A6B-0AA2-FE1F-9E7B-072ED41E0FF3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89" creationId="{F67FA1B2-BC18-F162-ACC3-5BF1B40A4665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90" creationId="{6552701B-8C3B-6001-7FF4-B3DCF55A47BC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91" creationId="{CF8D1569-CAE5-9547-DFFA-3AE204E63B14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92" creationId="{FDC6F596-E00B-E4C3-B4A9-F88D63F1F322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94" creationId="{473675ED-9DB0-F825-9FBF-50B29B741762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95" creationId="{93A2FB1D-0FC3-122C-BD7D-309A20569BAC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96" creationId="{8B62ED32-D0B5-2DF0-F518-82AC6AD70364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97" creationId="{67FC3D9E-712A-250B-F8FB-B63D63CC5F72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98" creationId="{E6857371-6B68-8159-931B-87486232C332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99" creationId="{FD94713E-19C6-5D50-C332-D400AB8FA0A4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00" creationId="{EA485D10-86BD-A1C2-AC35-D8942902035D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01" creationId="{C2B9AD65-AE7F-EC9E-24AA-073AB8B8A6C0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02" creationId="{92A74AAF-9997-BDA6-CB5F-4213F3127B81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03" creationId="{8C1DCAD6-989B-07AE-DA93-5CF9C8D881BB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04" creationId="{BB48EC14-F783-F6DE-C8D1-A4C5A5FD92CE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05" creationId="{03E30442-963F-AFEE-2F73-7B9F68A6F69B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06" creationId="{B19A48DE-82C4-9889-8A4B-93B81A151A52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07" creationId="{888BD5D4-EB14-D09E-848A-2B3DBAB7C3FE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09" creationId="{CE863D67-24C3-3D5B-AEEE-D565B02AA496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10" creationId="{DDE97B37-57E7-81F1-F76A-DD900ED7AACE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11" creationId="{3DE431EE-0FA1-F326-C666-4CFCF0E08F75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12" creationId="{98B9DFFF-F954-B0DC-1D19-674FE5ADA82E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13" creationId="{805789B4-B390-54E6-FA33-80DF4BB26C83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14" creationId="{21D78F95-75B7-14AB-CB0D-24E2096AD922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15" creationId="{3F41744F-5D75-A5DF-857C-7E2B927BDD2C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16" creationId="{24BFEF7E-73E4-2AEC-C5DA-E9FD49E1368A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17" creationId="{2C5A2363-46EF-AC04-8C51-50966655CBBA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18" creationId="{A9B774E4-817D-44CC-116C-1FC610ABA233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19" creationId="{D810089E-BE04-5F5D-40E3-4C4B920DA931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20" creationId="{F0A4B266-EADD-2D2E-4F4C-2F717740EFB2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21" creationId="{AEA098B8-5E68-9F09-2725-C4213AA4216D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22" creationId="{6C1D6C07-02BB-83B6-CC20-F6B8C8A752E1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24" creationId="{469111F2-22BF-B6EA-3FE1-57C499A35151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25" creationId="{C5FAADFE-5A12-4C8A-C5D8-4F087189114B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26" creationId="{940078E1-9F6F-1E71-31F5-995D9E8E2B54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27" creationId="{CD9DEF9F-25A2-CDC3-9600-CCDC630C2B1E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28" creationId="{80EE57C1-DCF7-57D8-E0ED-B75DDC4DC68E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29" creationId="{5CE90591-5E2C-D830-B604-F89DE14A1F92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30" creationId="{A3BE0853-A616-5147-C686-1CAD1F522801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31" creationId="{E3225C2D-0DE3-66C6-E919-B77368533CA5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32" creationId="{CBC23BE5-703C-DC21-055F-8B7792A70EE5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33" creationId="{AB84D8D4-219D-93C3-4ACC-65FE9E078671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34" creationId="{2B88ECE7-F5D2-00F1-934E-F4154F7EE8DC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35" creationId="{FC13D994-4E8B-30DC-E043-632F725ED67F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36" creationId="{BC5E9C16-A656-69D2-6DEA-2430909C8808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37" creationId="{D8EE5B2F-CBF2-A18B-904D-5051EAE9B15E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38" creationId="{15166CFD-1AAC-9FF9-343C-82CDDE485B93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39" creationId="{38F78828-1B04-93F8-E593-232865935A43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40" creationId="{AD69C032-C35B-E3C5-F9BA-C2935251DD55}"/>
          </ac:spMkLst>
        </pc:spChg>
        <pc:spChg chg="mod">
          <ac:chgData name="SANDBU Marius" userId="99e1b15c-66da-4d0b-b826-9b8374e2f0a2" providerId="ADAL" clId="{37C64A06-230A-4CB2-95E7-3117314B438F}" dt="2023-06-05T07:09:16.481" v="3517"/>
          <ac:spMkLst>
            <pc:docMk/>
            <pc:sldMk cId="1329008572" sldId="289"/>
            <ac:spMk id="141" creationId="{59B9A055-1169-1E06-1784-1AC14DE28FA0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142" creationId="{B8B734EE-37F3-205B-A894-74D34B53A63B}"/>
          </ac:spMkLst>
        </pc:spChg>
        <pc:spChg chg="add del mod">
          <ac:chgData name="SANDBU Marius" userId="99e1b15c-66da-4d0b-b826-9b8374e2f0a2" providerId="ADAL" clId="{37C64A06-230A-4CB2-95E7-3117314B438F}" dt="2023-06-05T07:09:17.022" v="3518"/>
          <ac:spMkLst>
            <pc:docMk/>
            <pc:sldMk cId="1329008572" sldId="289"/>
            <ac:spMk id="144" creationId="{3C7BEA47-C015-6E75-1CFD-9BDF04211476}"/>
          </ac:spMkLst>
        </pc:spChg>
        <pc:spChg chg="add mod">
          <ac:chgData name="SANDBU Marius" userId="99e1b15c-66da-4d0b-b826-9b8374e2f0a2" providerId="ADAL" clId="{37C64A06-230A-4CB2-95E7-3117314B438F}" dt="2023-06-05T08:19:18.345" v="4196" actId="403"/>
          <ac:spMkLst>
            <pc:docMk/>
            <pc:sldMk cId="1329008572" sldId="289"/>
            <ac:spMk id="146" creationId="{968F8C9A-811A-2772-CE24-0B18210BB4E7}"/>
          </ac:spMkLst>
        </pc:spChg>
        <pc:grpChg chg="add del mod">
          <ac:chgData name="SANDBU Marius" userId="99e1b15c-66da-4d0b-b826-9b8374e2f0a2" providerId="ADAL" clId="{37C64A06-230A-4CB2-95E7-3117314B438F}" dt="2023-06-05T07:09:17.022" v="3518"/>
          <ac:grpSpMkLst>
            <pc:docMk/>
            <pc:sldMk cId="1329008572" sldId="289"/>
            <ac:grpSpMk id="13" creationId="{F934C13A-99D7-39AB-3101-A4BF9AE8479A}"/>
          </ac:grpSpMkLst>
        </pc:grpChg>
        <pc:grpChg chg="add del mod">
          <ac:chgData name="SANDBU Marius" userId="99e1b15c-66da-4d0b-b826-9b8374e2f0a2" providerId="ADAL" clId="{37C64A06-230A-4CB2-95E7-3117314B438F}" dt="2023-06-05T07:09:17.022" v="3518"/>
          <ac:grpSpMkLst>
            <pc:docMk/>
            <pc:sldMk cId="1329008572" sldId="289"/>
            <ac:grpSpMk id="38" creationId="{51135E68-6A23-FA3A-5693-5ECCCBBB2E94}"/>
          </ac:grpSpMkLst>
        </pc:grpChg>
        <pc:grpChg chg="add del mod">
          <ac:chgData name="SANDBU Marius" userId="99e1b15c-66da-4d0b-b826-9b8374e2f0a2" providerId="ADAL" clId="{37C64A06-230A-4CB2-95E7-3117314B438F}" dt="2023-06-05T07:09:17.022" v="3518"/>
          <ac:grpSpMkLst>
            <pc:docMk/>
            <pc:sldMk cId="1329008572" sldId="289"/>
            <ac:grpSpMk id="52" creationId="{9F19CBDE-6999-A398-2B4E-0EEDECF07464}"/>
          </ac:grpSpMkLst>
        </pc:grpChg>
        <pc:grpChg chg="add del mod">
          <ac:chgData name="SANDBU Marius" userId="99e1b15c-66da-4d0b-b826-9b8374e2f0a2" providerId="ADAL" clId="{37C64A06-230A-4CB2-95E7-3117314B438F}" dt="2023-06-05T07:09:17.022" v="3518"/>
          <ac:grpSpMkLst>
            <pc:docMk/>
            <pc:sldMk cId="1329008572" sldId="289"/>
            <ac:grpSpMk id="68" creationId="{589A3033-4153-3521-B6B3-15932C279D90}"/>
          </ac:grpSpMkLst>
        </pc:grpChg>
        <pc:grpChg chg="mod">
          <ac:chgData name="SANDBU Marius" userId="99e1b15c-66da-4d0b-b826-9b8374e2f0a2" providerId="ADAL" clId="{37C64A06-230A-4CB2-95E7-3117314B438F}" dt="2023-06-05T07:09:16.481" v="3517"/>
          <ac:grpSpMkLst>
            <pc:docMk/>
            <pc:sldMk cId="1329008572" sldId="289"/>
            <ac:grpSpMk id="71" creationId="{F8D1BDB4-5A93-57A4-CE5A-C5868E433350}"/>
          </ac:grpSpMkLst>
        </pc:grpChg>
        <pc:grpChg chg="add del mod">
          <ac:chgData name="SANDBU Marius" userId="99e1b15c-66da-4d0b-b826-9b8374e2f0a2" providerId="ADAL" clId="{37C64A06-230A-4CB2-95E7-3117314B438F}" dt="2023-06-05T07:09:17.022" v="3518"/>
          <ac:grpSpMkLst>
            <pc:docMk/>
            <pc:sldMk cId="1329008572" sldId="289"/>
            <ac:grpSpMk id="93" creationId="{98BC8347-5A5E-BA7D-9DDC-7A66D2CB0271}"/>
          </ac:grpSpMkLst>
        </pc:grpChg>
        <pc:grpChg chg="add del mod">
          <ac:chgData name="SANDBU Marius" userId="99e1b15c-66da-4d0b-b826-9b8374e2f0a2" providerId="ADAL" clId="{37C64A06-230A-4CB2-95E7-3117314B438F}" dt="2023-06-05T07:09:17.022" v="3518"/>
          <ac:grpSpMkLst>
            <pc:docMk/>
            <pc:sldMk cId="1329008572" sldId="289"/>
            <ac:grpSpMk id="108" creationId="{72D831A2-648B-25E5-9BDF-277B03DB771B}"/>
          </ac:grpSpMkLst>
        </pc:grpChg>
        <pc:grpChg chg="add del mod">
          <ac:chgData name="SANDBU Marius" userId="99e1b15c-66da-4d0b-b826-9b8374e2f0a2" providerId="ADAL" clId="{37C64A06-230A-4CB2-95E7-3117314B438F}" dt="2023-06-05T07:09:17.022" v="3518"/>
          <ac:grpSpMkLst>
            <pc:docMk/>
            <pc:sldMk cId="1329008572" sldId="289"/>
            <ac:grpSpMk id="123" creationId="{8DC8ECEE-1CF1-E3A9-CFA3-ACFF2848968E}"/>
          </ac:grpSpMkLst>
        </pc:grpChg>
        <pc:picChg chg="add mod">
          <ac:chgData name="SANDBU Marius" userId="99e1b15c-66da-4d0b-b826-9b8374e2f0a2" providerId="ADAL" clId="{37C64A06-230A-4CB2-95E7-3117314B438F}" dt="2023-06-05T08:19:05.573" v="4188" actId="1076"/>
          <ac:picMkLst>
            <pc:docMk/>
            <pc:sldMk cId="1329008572" sldId="289"/>
            <ac:picMk id="4" creationId="{A73D7CD0-7CE8-5B3B-C4D4-3E6AC8CC13EA}"/>
          </ac:picMkLst>
        </pc:picChg>
        <pc:picChg chg="add mod">
          <ac:chgData name="SANDBU Marius" userId="99e1b15c-66da-4d0b-b826-9b8374e2f0a2" providerId="ADAL" clId="{37C64A06-230A-4CB2-95E7-3117314B438F}" dt="2023-06-05T08:19:13.296" v="4192" actId="1076"/>
          <ac:picMkLst>
            <pc:docMk/>
            <pc:sldMk cId="1329008572" sldId="289"/>
            <ac:picMk id="145" creationId="{3FA374FC-2945-EEA4-DB83-E493F08C9D93}"/>
          </ac:picMkLst>
        </pc:picChg>
        <pc:cxnChg chg="add del mod">
          <ac:chgData name="SANDBU Marius" userId="99e1b15c-66da-4d0b-b826-9b8374e2f0a2" providerId="ADAL" clId="{37C64A06-230A-4CB2-95E7-3117314B438F}" dt="2023-06-05T07:09:17.022" v="3518"/>
          <ac:cxnSpMkLst>
            <pc:docMk/>
            <pc:sldMk cId="1329008572" sldId="289"/>
            <ac:cxnSpMk id="23" creationId="{5D9AB244-C867-4A79-CD63-6ADDBBA3C40D}"/>
          </ac:cxnSpMkLst>
        </pc:cxnChg>
        <pc:cxnChg chg="add del mod">
          <ac:chgData name="SANDBU Marius" userId="99e1b15c-66da-4d0b-b826-9b8374e2f0a2" providerId="ADAL" clId="{37C64A06-230A-4CB2-95E7-3117314B438F}" dt="2023-06-05T07:09:17.022" v="3518"/>
          <ac:cxnSpMkLst>
            <pc:docMk/>
            <pc:sldMk cId="1329008572" sldId="289"/>
            <ac:cxnSpMk id="30" creationId="{24D429A6-51EB-E2B6-FC00-628DE80F3776}"/>
          </ac:cxnSpMkLst>
        </pc:cxnChg>
        <pc:cxnChg chg="add del mod">
          <ac:chgData name="SANDBU Marius" userId="99e1b15c-66da-4d0b-b826-9b8374e2f0a2" providerId="ADAL" clId="{37C64A06-230A-4CB2-95E7-3117314B438F}" dt="2023-06-05T07:09:17.022" v="3518"/>
          <ac:cxnSpMkLst>
            <pc:docMk/>
            <pc:sldMk cId="1329008572" sldId="289"/>
            <ac:cxnSpMk id="143" creationId="{2DB91C03-739C-B5CE-1FC0-6CFB42A3FB2B}"/>
          </ac:cxnSpMkLst>
        </pc:cxnChg>
      </pc:sldChg>
      <pc:sldChg chg="add del">
        <pc:chgData name="SANDBU Marius" userId="99e1b15c-66da-4d0b-b826-9b8374e2f0a2" providerId="ADAL" clId="{37C64A06-230A-4CB2-95E7-3117314B438F}" dt="2023-06-02T09:31:09.883" v="851"/>
        <pc:sldMkLst>
          <pc:docMk/>
          <pc:sldMk cId="3775608431" sldId="474"/>
        </pc:sldMkLst>
      </pc:sldChg>
      <pc:sldChg chg="modSp add mod">
        <pc:chgData name="SANDBU Marius" userId="99e1b15c-66da-4d0b-b826-9b8374e2f0a2" providerId="ADAL" clId="{37C64A06-230A-4CB2-95E7-3117314B438F}" dt="2023-06-05T09:08:15.613" v="4493" actId="1076"/>
        <pc:sldMkLst>
          <pc:docMk/>
          <pc:sldMk cId="2552701157" sldId="1713476063"/>
        </pc:sldMkLst>
        <pc:spChg chg="mod">
          <ac:chgData name="SANDBU Marius" userId="99e1b15c-66da-4d0b-b826-9b8374e2f0a2" providerId="ADAL" clId="{37C64A06-230A-4CB2-95E7-3117314B438F}" dt="2023-06-05T07:10:59.628" v="3524" actId="20577"/>
          <ac:spMkLst>
            <pc:docMk/>
            <pc:sldMk cId="2552701157" sldId="1713476063"/>
            <ac:spMk id="5" creationId="{B776297A-8E33-875F-7831-35B863492E30}"/>
          </ac:spMkLst>
        </pc:spChg>
        <pc:spChg chg="mod">
          <ac:chgData name="SANDBU Marius" userId="99e1b15c-66da-4d0b-b826-9b8374e2f0a2" providerId="ADAL" clId="{37C64A06-230A-4CB2-95E7-3117314B438F}" dt="2023-06-05T07:11:09.259" v="3525" actId="1076"/>
          <ac:spMkLst>
            <pc:docMk/>
            <pc:sldMk cId="2552701157" sldId="1713476063"/>
            <ac:spMk id="6" creationId="{DFCA389F-33B2-02F9-9ED4-0CCBC2832080}"/>
          </ac:spMkLst>
        </pc:spChg>
        <pc:spChg chg="mod">
          <ac:chgData name="SANDBU Marius" userId="99e1b15c-66da-4d0b-b826-9b8374e2f0a2" providerId="ADAL" clId="{37C64A06-230A-4CB2-95E7-3117314B438F}" dt="2023-06-05T08:19:48.869" v="4289" actId="1076"/>
          <ac:spMkLst>
            <pc:docMk/>
            <pc:sldMk cId="2552701157" sldId="1713476063"/>
            <ac:spMk id="7" creationId="{5AA7A202-DC60-8733-089E-365AC2410D5D}"/>
          </ac:spMkLst>
        </pc:spChg>
        <pc:spChg chg="mod">
          <ac:chgData name="SANDBU Marius" userId="99e1b15c-66da-4d0b-b826-9b8374e2f0a2" providerId="ADAL" clId="{37C64A06-230A-4CB2-95E7-3117314B438F}" dt="2023-06-05T08:21:10.004" v="4415" actId="20577"/>
          <ac:spMkLst>
            <pc:docMk/>
            <pc:sldMk cId="2552701157" sldId="1713476063"/>
            <ac:spMk id="8" creationId="{F9BEFF1B-F847-8E48-D8E2-3FB2E83FCD53}"/>
          </ac:spMkLst>
        </pc:spChg>
        <pc:spChg chg="mod">
          <ac:chgData name="SANDBU Marius" userId="99e1b15c-66da-4d0b-b826-9b8374e2f0a2" providerId="ADAL" clId="{37C64A06-230A-4CB2-95E7-3117314B438F}" dt="2023-06-05T09:08:15.613" v="4493" actId="1076"/>
          <ac:spMkLst>
            <pc:docMk/>
            <pc:sldMk cId="2552701157" sldId="1713476063"/>
            <ac:spMk id="35" creationId="{C350DEEE-9B0E-61E9-842E-E8EF3D275367}"/>
          </ac:spMkLst>
        </pc:spChg>
        <pc:cxnChg chg="mod">
          <ac:chgData name="SANDBU Marius" userId="99e1b15c-66da-4d0b-b826-9b8374e2f0a2" providerId="ADAL" clId="{37C64A06-230A-4CB2-95E7-3117314B438F}" dt="2023-06-05T07:11:26.336" v="3528" actId="14100"/>
          <ac:cxnSpMkLst>
            <pc:docMk/>
            <pc:sldMk cId="2552701157" sldId="1713476063"/>
            <ac:cxnSpMk id="144" creationId="{0377458C-35CD-86F1-0EBA-2BFB04CFD873}"/>
          </ac:cxnSpMkLst>
        </pc:cxnChg>
      </pc:sldChg>
      <pc:sldChg chg="addSp delSp modSp new mod">
        <pc:chgData name="SANDBU Marius" userId="99e1b15c-66da-4d0b-b826-9b8374e2f0a2" providerId="ADAL" clId="{37C64A06-230A-4CB2-95E7-3117314B438F}" dt="2023-06-05T09:08:21.596" v="4494" actId="14100"/>
        <pc:sldMkLst>
          <pc:docMk/>
          <pc:sldMk cId="458089119" sldId="1713476064"/>
        </pc:sldMkLst>
        <pc:spChg chg="del">
          <ac:chgData name="SANDBU Marius" userId="99e1b15c-66da-4d0b-b826-9b8374e2f0a2" providerId="ADAL" clId="{37C64A06-230A-4CB2-95E7-3117314B438F}" dt="2023-06-05T08:14:19.477" v="4100" actId="478"/>
          <ac:spMkLst>
            <pc:docMk/>
            <pc:sldMk cId="458089119" sldId="1713476064"/>
            <ac:spMk id="2" creationId="{81C05875-AD7C-262A-B627-6CC36F7B0AE3}"/>
          </ac:spMkLst>
        </pc:spChg>
        <pc:spChg chg="del">
          <ac:chgData name="SANDBU Marius" userId="99e1b15c-66da-4d0b-b826-9b8374e2f0a2" providerId="ADAL" clId="{37C64A06-230A-4CB2-95E7-3117314B438F}" dt="2023-06-05T08:14:20.102" v="4101" actId="478"/>
          <ac:spMkLst>
            <pc:docMk/>
            <pc:sldMk cId="458089119" sldId="1713476064"/>
            <ac:spMk id="3" creationId="{6CC62449-AC36-A001-1F41-D4CAD5083EB4}"/>
          </ac:spMkLst>
        </pc:spChg>
        <pc:spChg chg="add mod">
          <ac:chgData name="SANDBU Marius" userId="99e1b15c-66da-4d0b-b826-9b8374e2f0a2" providerId="ADAL" clId="{37C64A06-230A-4CB2-95E7-3117314B438F}" dt="2023-06-05T08:14:34.705" v="4105" actId="1076"/>
          <ac:spMkLst>
            <pc:docMk/>
            <pc:sldMk cId="458089119" sldId="1713476064"/>
            <ac:spMk id="4" creationId="{3C0ADAC8-D387-9A79-07F1-B38042D63448}"/>
          </ac:spMkLst>
        </pc:spChg>
        <pc:spChg chg="mod">
          <ac:chgData name="SANDBU Marius" userId="99e1b15c-66da-4d0b-b826-9b8374e2f0a2" providerId="ADAL" clId="{37C64A06-230A-4CB2-95E7-3117314B438F}" dt="2023-06-05T08:16:26.603" v="4186" actId="1076"/>
          <ac:spMkLst>
            <pc:docMk/>
            <pc:sldMk cId="458089119" sldId="1713476064"/>
            <ac:spMk id="6" creationId="{2B6EF9E7-8C31-3D85-B876-3471D308DF70}"/>
          </ac:spMkLst>
        </pc:spChg>
        <pc:spChg chg="mod">
          <ac:chgData name="SANDBU Marius" userId="99e1b15c-66da-4d0b-b826-9b8374e2f0a2" providerId="ADAL" clId="{37C64A06-230A-4CB2-95E7-3117314B438F}" dt="2023-06-05T08:16:26.603" v="4186" actId="1076"/>
          <ac:spMkLst>
            <pc:docMk/>
            <pc:sldMk cId="458089119" sldId="1713476064"/>
            <ac:spMk id="7" creationId="{65D13499-1DF5-0808-4A75-781A4110D67D}"/>
          </ac:spMkLst>
        </pc:spChg>
        <pc:spChg chg="mod">
          <ac:chgData name="SANDBU Marius" userId="99e1b15c-66da-4d0b-b826-9b8374e2f0a2" providerId="ADAL" clId="{37C64A06-230A-4CB2-95E7-3117314B438F}" dt="2023-06-05T08:16:26.603" v="4186" actId="1076"/>
          <ac:spMkLst>
            <pc:docMk/>
            <pc:sldMk cId="458089119" sldId="1713476064"/>
            <ac:spMk id="8" creationId="{6B693B52-3EF8-AAF8-13EC-4E4BD3860D67}"/>
          </ac:spMkLst>
        </pc:spChg>
        <pc:spChg chg="mod">
          <ac:chgData name="SANDBU Marius" userId="99e1b15c-66da-4d0b-b826-9b8374e2f0a2" providerId="ADAL" clId="{37C64A06-230A-4CB2-95E7-3117314B438F}" dt="2023-06-05T08:16:26.603" v="4186" actId="1076"/>
          <ac:spMkLst>
            <pc:docMk/>
            <pc:sldMk cId="458089119" sldId="1713476064"/>
            <ac:spMk id="9" creationId="{1BC13B33-9754-70A9-4750-FD5E18C5E46B}"/>
          </ac:spMkLst>
        </pc:spChg>
        <pc:spChg chg="mod">
          <ac:chgData name="SANDBU Marius" userId="99e1b15c-66da-4d0b-b826-9b8374e2f0a2" providerId="ADAL" clId="{37C64A06-230A-4CB2-95E7-3117314B438F}" dt="2023-06-05T08:16:26.603" v="4186" actId="1076"/>
          <ac:spMkLst>
            <pc:docMk/>
            <pc:sldMk cId="458089119" sldId="1713476064"/>
            <ac:spMk id="10" creationId="{C5704CA5-AF67-C1B2-42A5-1622DD7544B8}"/>
          </ac:spMkLst>
        </pc:spChg>
        <pc:spChg chg="add mod">
          <ac:chgData name="SANDBU Marius" userId="99e1b15c-66da-4d0b-b826-9b8374e2f0a2" providerId="ADAL" clId="{37C64A06-230A-4CB2-95E7-3117314B438F}" dt="2023-06-05T08:16:26.603" v="4186" actId="1076"/>
          <ac:spMkLst>
            <pc:docMk/>
            <pc:sldMk cId="458089119" sldId="1713476064"/>
            <ac:spMk id="12" creationId="{852C2012-C186-7EEB-215B-6757BDCCFBCA}"/>
          </ac:spMkLst>
        </pc:spChg>
        <pc:spChg chg="add mod">
          <ac:chgData name="SANDBU Marius" userId="99e1b15c-66da-4d0b-b826-9b8374e2f0a2" providerId="ADAL" clId="{37C64A06-230A-4CB2-95E7-3117314B438F}" dt="2023-06-05T08:16:26.603" v="4186" actId="1076"/>
          <ac:spMkLst>
            <pc:docMk/>
            <pc:sldMk cId="458089119" sldId="1713476064"/>
            <ac:spMk id="13" creationId="{4CE0C4F0-2540-10E2-A7CA-B0C523C7D373}"/>
          </ac:spMkLst>
        </pc:spChg>
        <pc:spChg chg="add mod">
          <ac:chgData name="SANDBU Marius" userId="99e1b15c-66da-4d0b-b826-9b8374e2f0a2" providerId="ADAL" clId="{37C64A06-230A-4CB2-95E7-3117314B438F}" dt="2023-06-05T08:16:26.603" v="4186" actId="1076"/>
          <ac:spMkLst>
            <pc:docMk/>
            <pc:sldMk cId="458089119" sldId="1713476064"/>
            <ac:spMk id="14" creationId="{BDC2CA6E-A7FD-69FF-4B13-670B46085C8C}"/>
          </ac:spMkLst>
        </pc:spChg>
        <pc:spChg chg="add mod">
          <ac:chgData name="SANDBU Marius" userId="99e1b15c-66da-4d0b-b826-9b8374e2f0a2" providerId="ADAL" clId="{37C64A06-230A-4CB2-95E7-3117314B438F}" dt="2023-06-05T08:16:26.603" v="4186" actId="1076"/>
          <ac:spMkLst>
            <pc:docMk/>
            <pc:sldMk cId="458089119" sldId="1713476064"/>
            <ac:spMk id="15" creationId="{5336ACC9-81C4-972B-A681-D1955C9955EF}"/>
          </ac:spMkLst>
        </pc:spChg>
        <pc:spChg chg="add mod">
          <ac:chgData name="SANDBU Marius" userId="99e1b15c-66da-4d0b-b826-9b8374e2f0a2" providerId="ADAL" clId="{37C64A06-230A-4CB2-95E7-3117314B438F}" dt="2023-06-05T08:16:26.603" v="4186" actId="1076"/>
          <ac:spMkLst>
            <pc:docMk/>
            <pc:sldMk cId="458089119" sldId="1713476064"/>
            <ac:spMk id="16" creationId="{0F1C2209-31F8-CE70-F9C9-D67C041F42EE}"/>
          </ac:spMkLst>
        </pc:spChg>
        <pc:spChg chg="add mod">
          <ac:chgData name="SANDBU Marius" userId="99e1b15c-66da-4d0b-b826-9b8374e2f0a2" providerId="ADAL" clId="{37C64A06-230A-4CB2-95E7-3117314B438F}" dt="2023-06-05T08:16:26.603" v="4186" actId="1076"/>
          <ac:spMkLst>
            <pc:docMk/>
            <pc:sldMk cId="458089119" sldId="1713476064"/>
            <ac:spMk id="17" creationId="{0CBF3954-EEB6-0AD6-CEFD-4C4472CE81C8}"/>
          </ac:spMkLst>
        </pc:spChg>
        <pc:spChg chg="add mod">
          <ac:chgData name="SANDBU Marius" userId="99e1b15c-66da-4d0b-b826-9b8374e2f0a2" providerId="ADAL" clId="{37C64A06-230A-4CB2-95E7-3117314B438F}" dt="2023-06-05T08:16:26.603" v="4186" actId="1076"/>
          <ac:spMkLst>
            <pc:docMk/>
            <pc:sldMk cId="458089119" sldId="1713476064"/>
            <ac:spMk id="18" creationId="{2D2E2B15-98CA-1601-DCC9-2C1C6C1E2435}"/>
          </ac:spMkLst>
        </pc:spChg>
        <pc:spChg chg="add mod">
          <ac:chgData name="SANDBU Marius" userId="99e1b15c-66da-4d0b-b826-9b8374e2f0a2" providerId="ADAL" clId="{37C64A06-230A-4CB2-95E7-3117314B438F}" dt="2023-06-05T08:16:26.603" v="4186" actId="1076"/>
          <ac:spMkLst>
            <pc:docMk/>
            <pc:sldMk cId="458089119" sldId="1713476064"/>
            <ac:spMk id="19" creationId="{49079758-3EA9-F114-3E3B-7174D68A3E26}"/>
          </ac:spMkLst>
        </pc:spChg>
        <pc:spChg chg="add mod">
          <ac:chgData name="SANDBU Marius" userId="99e1b15c-66da-4d0b-b826-9b8374e2f0a2" providerId="ADAL" clId="{37C64A06-230A-4CB2-95E7-3117314B438F}" dt="2023-06-05T08:16:26.603" v="4186" actId="1076"/>
          <ac:spMkLst>
            <pc:docMk/>
            <pc:sldMk cId="458089119" sldId="1713476064"/>
            <ac:spMk id="20" creationId="{FA08CFB1-6182-15B2-4DFB-B2A8B9E1AFF9}"/>
          </ac:spMkLst>
        </pc:spChg>
        <pc:spChg chg="add mod">
          <ac:chgData name="SANDBU Marius" userId="99e1b15c-66da-4d0b-b826-9b8374e2f0a2" providerId="ADAL" clId="{37C64A06-230A-4CB2-95E7-3117314B438F}" dt="2023-06-05T08:16:26.603" v="4186" actId="1076"/>
          <ac:spMkLst>
            <pc:docMk/>
            <pc:sldMk cId="458089119" sldId="1713476064"/>
            <ac:spMk id="21" creationId="{C90EBB44-D1B5-F8B4-994D-C0D05AA6975A}"/>
          </ac:spMkLst>
        </pc:spChg>
        <pc:spChg chg="add mod">
          <ac:chgData name="SANDBU Marius" userId="99e1b15c-66da-4d0b-b826-9b8374e2f0a2" providerId="ADAL" clId="{37C64A06-230A-4CB2-95E7-3117314B438F}" dt="2023-06-05T08:16:26.603" v="4186" actId="1076"/>
          <ac:spMkLst>
            <pc:docMk/>
            <pc:sldMk cId="458089119" sldId="1713476064"/>
            <ac:spMk id="22" creationId="{595D04EB-EEB4-BABD-DCB0-4C335157441C}"/>
          </ac:spMkLst>
        </pc:spChg>
        <pc:spChg chg="add mod">
          <ac:chgData name="SANDBU Marius" userId="99e1b15c-66da-4d0b-b826-9b8374e2f0a2" providerId="ADAL" clId="{37C64A06-230A-4CB2-95E7-3117314B438F}" dt="2023-06-05T08:16:26.603" v="4186" actId="1076"/>
          <ac:spMkLst>
            <pc:docMk/>
            <pc:sldMk cId="458089119" sldId="1713476064"/>
            <ac:spMk id="23" creationId="{831E489F-E698-6EC0-7FC5-B1BD5CA464F8}"/>
          </ac:spMkLst>
        </pc:spChg>
        <pc:spChg chg="add mod">
          <ac:chgData name="SANDBU Marius" userId="99e1b15c-66da-4d0b-b826-9b8374e2f0a2" providerId="ADAL" clId="{37C64A06-230A-4CB2-95E7-3117314B438F}" dt="2023-06-05T08:16:26.603" v="4186" actId="1076"/>
          <ac:spMkLst>
            <pc:docMk/>
            <pc:sldMk cId="458089119" sldId="1713476064"/>
            <ac:spMk id="24" creationId="{B76AB41A-2A61-763C-8AE0-5ED845009E95}"/>
          </ac:spMkLst>
        </pc:spChg>
        <pc:spChg chg="add mod">
          <ac:chgData name="SANDBU Marius" userId="99e1b15c-66da-4d0b-b826-9b8374e2f0a2" providerId="ADAL" clId="{37C64A06-230A-4CB2-95E7-3117314B438F}" dt="2023-06-05T09:08:21.596" v="4494" actId="14100"/>
          <ac:spMkLst>
            <pc:docMk/>
            <pc:sldMk cId="458089119" sldId="1713476064"/>
            <ac:spMk id="25" creationId="{1DFF5DD2-2125-70D7-AF66-875C82041828}"/>
          </ac:spMkLst>
        </pc:spChg>
        <pc:grpChg chg="add mod">
          <ac:chgData name="SANDBU Marius" userId="99e1b15c-66da-4d0b-b826-9b8374e2f0a2" providerId="ADAL" clId="{37C64A06-230A-4CB2-95E7-3117314B438F}" dt="2023-06-05T08:16:26.603" v="4186" actId="1076"/>
          <ac:grpSpMkLst>
            <pc:docMk/>
            <pc:sldMk cId="458089119" sldId="1713476064"/>
            <ac:grpSpMk id="5" creationId="{F2DB0D63-BD52-2444-4391-61C6664C0A6A}"/>
          </ac:grpSpMkLst>
        </pc:grpChg>
        <pc:picChg chg="add mod">
          <ac:chgData name="SANDBU Marius" userId="99e1b15c-66da-4d0b-b826-9b8374e2f0a2" providerId="ADAL" clId="{37C64A06-230A-4CB2-95E7-3117314B438F}" dt="2023-06-05T08:16:26.603" v="4186" actId="1076"/>
          <ac:picMkLst>
            <pc:docMk/>
            <pc:sldMk cId="458089119" sldId="1713476064"/>
            <ac:picMk id="11" creationId="{D4AC97C6-FCDB-91AC-5C60-EEA1147728C8}"/>
          </ac:picMkLst>
        </pc:picChg>
      </pc:sldChg>
      <pc:sldChg chg="addSp delSp modSp add del mod modAnim">
        <pc:chgData name="SANDBU Marius" userId="99e1b15c-66da-4d0b-b826-9b8374e2f0a2" providerId="ADAL" clId="{37C64A06-230A-4CB2-95E7-3117314B438F}" dt="2023-06-05T09:08:38.066" v="4499" actId="47"/>
        <pc:sldMkLst>
          <pc:docMk/>
          <pc:sldMk cId="1597709936" sldId="1713476065"/>
        </pc:sldMkLst>
        <pc:spChg chg="add mod">
          <ac:chgData name="SANDBU Marius" userId="99e1b15c-66da-4d0b-b826-9b8374e2f0a2" providerId="ADAL" clId="{37C64A06-230A-4CB2-95E7-3117314B438F}" dt="2023-06-05T09:08:35.617" v="4497" actId="21"/>
          <ac:spMkLst>
            <pc:docMk/>
            <pc:sldMk cId="1597709936" sldId="1713476065"/>
            <ac:spMk id="2" creationId="{35963D30-061E-EB19-8C5E-587262E3EEEB}"/>
          </ac:spMkLst>
        </pc:spChg>
        <pc:spChg chg="add mod">
          <ac:chgData name="SANDBU Marius" userId="99e1b15c-66da-4d0b-b826-9b8374e2f0a2" providerId="ADAL" clId="{37C64A06-230A-4CB2-95E7-3117314B438F}" dt="2023-06-05T09:08:27.762" v="4495"/>
          <ac:spMkLst>
            <pc:docMk/>
            <pc:sldMk cId="1597709936" sldId="1713476065"/>
            <ac:spMk id="3" creationId="{8180AB46-71D3-FDEC-68B6-7CFB7AB04A0A}"/>
          </ac:spMkLst>
        </pc:spChg>
        <pc:spChg chg="del mod">
          <ac:chgData name="SANDBU Marius" userId="99e1b15c-66da-4d0b-b826-9b8374e2f0a2" providerId="ADAL" clId="{37C64A06-230A-4CB2-95E7-3117314B438F}" dt="2023-06-05T08:29:56.638" v="4455" actId="478"/>
          <ac:spMkLst>
            <pc:docMk/>
            <pc:sldMk cId="1597709936" sldId="1713476065"/>
            <ac:spMk id="4" creationId="{3C0ADAC8-D387-9A79-07F1-B38042D63448}"/>
          </ac:spMkLst>
        </pc:spChg>
        <pc:spChg chg="del">
          <ac:chgData name="SANDBU Marius" userId="99e1b15c-66da-4d0b-b826-9b8374e2f0a2" providerId="ADAL" clId="{37C64A06-230A-4CB2-95E7-3117314B438F}" dt="2023-06-05T08:29:45.824" v="4439" actId="478"/>
          <ac:spMkLst>
            <pc:docMk/>
            <pc:sldMk cId="1597709936" sldId="1713476065"/>
            <ac:spMk id="12" creationId="{852C2012-C186-7EEB-215B-6757BDCCFBCA}"/>
          </ac:spMkLst>
        </pc:spChg>
        <pc:spChg chg="del">
          <ac:chgData name="SANDBU Marius" userId="99e1b15c-66da-4d0b-b826-9b8374e2f0a2" providerId="ADAL" clId="{37C64A06-230A-4CB2-95E7-3117314B438F}" dt="2023-06-05T08:29:45.824" v="4439" actId="478"/>
          <ac:spMkLst>
            <pc:docMk/>
            <pc:sldMk cId="1597709936" sldId="1713476065"/>
            <ac:spMk id="13" creationId="{4CE0C4F0-2540-10E2-A7CA-B0C523C7D373}"/>
          </ac:spMkLst>
        </pc:spChg>
        <pc:spChg chg="del">
          <ac:chgData name="SANDBU Marius" userId="99e1b15c-66da-4d0b-b826-9b8374e2f0a2" providerId="ADAL" clId="{37C64A06-230A-4CB2-95E7-3117314B438F}" dt="2023-06-05T08:29:45.824" v="4439" actId="478"/>
          <ac:spMkLst>
            <pc:docMk/>
            <pc:sldMk cId="1597709936" sldId="1713476065"/>
            <ac:spMk id="14" creationId="{BDC2CA6E-A7FD-69FF-4B13-670B46085C8C}"/>
          </ac:spMkLst>
        </pc:spChg>
        <pc:spChg chg="del">
          <ac:chgData name="SANDBU Marius" userId="99e1b15c-66da-4d0b-b826-9b8374e2f0a2" providerId="ADAL" clId="{37C64A06-230A-4CB2-95E7-3117314B438F}" dt="2023-06-05T08:29:45.824" v="4439" actId="478"/>
          <ac:spMkLst>
            <pc:docMk/>
            <pc:sldMk cId="1597709936" sldId="1713476065"/>
            <ac:spMk id="15" creationId="{5336ACC9-81C4-972B-A681-D1955C9955EF}"/>
          </ac:spMkLst>
        </pc:spChg>
        <pc:spChg chg="del">
          <ac:chgData name="SANDBU Marius" userId="99e1b15c-66da-4d0b-b826-9b8374e2f0a2" providerId="ADAL" clId="{37C64A06-230A-4CB2-95E7-3117314B438F}" dt="2023-06-05T08:29:45.824" v="4439" actId="478"/>
          <ac:spMkLst>
            <pc:docMk/>
            <pc:sldMk cId="1597709936" sldId="1713476065"/>
            <ac:spMk id="16" creationId="{0F1C2209-31F8-CE70-F9C9-D67C041F42EE}"/>
          </ac:spMkLst>
        </pc:spChg>
        <pc:spChg chg="del">
          <ac:chgData name="SANDBU Marius" userId="99e1b15c-66da-4d0b-b826-9b8374e2f0a2" providerId="ADAL" clId="{37C64A06-230A-4CB2-95E7-3117314B438F}" dt="2023-06-05T08:29:45.824" v="4439" actId="478"/>
          <ac:spMkLst>
            <pc:docMk/>
            <pc:sldMk cId="1597709936" sldId="1713476065"/>
            <ac:spMk id="17" creationId="{0CBF3954-EEB6-0AD6-CEFD-4C4472CE81C8}"/>
          </ac:spMkLst>
        </pc:spChg>
        <pc:spChg chg="del">
          <ac:chgData name="SANDBU Marius" userId="99e1b15c-66da-4d0b-b826-9b8374e2f0a2" providerId="ADAL" clId="{37C64A06-230A-4CB2-95E7-3117314B438F}" dt="2023-06-05T08:29:45.824" v="4439" actId="478"/>
          <ac:spMkLst>
            <pc:docMk/>
            <pc:sldMk cId="1597709936" sldId="1713476065"/>
            <ac:spMk id="18" creationId="{2D2E2B15-98CA-1601-DCC9-2C1C6C1E2435}"/>
          </ac:spMkLst>
        </pc:spChg>
        <pc:spChg chg="del">
          <ac:chgData name="SANDBU Marius" userId="99e1b15c-66da-4d0b-b826-9b8374e2f0a2" providerId="ADAL" clId="{37C64A06-230A-4CB2-95E7-3117314B438F}" dt="2023-06-05T08:29:45.824" v="4439" actId="478"/>
          <ac:spMkLst>
            <pc:docMk/>
            <pc:sldMk cId="1597709936" sldId="1713476065"/>
            <ac:spMk id="19" creationId="{49079758-3EA9-F114-3E3B-7174D68A3E26}"/>
          </ac:spMkLst>
        </pc:spChg>
        <pc:spChg chg="del">
          <ac:chgData name="SANDBU Marius" userId="99e1b15c-66da-4d0b-b826-9b8374e2f0a2" providerId="ADAL" clId="{37C64A06-230A-4CB2-95E7-3117314B438F}" dt="2023-06-05T08:29:45.824" v="4439" actId="478"/>
          <ac:spMkLst>
            <pc:docMk/>
            <pc:sldMk cId="1597709936" sldId="1713476065"/>
            <ac:spMk id="20" creationId="{FA08CFB1-6182-15B2-4DFB-B2A8B9E1AFF9}"/>
          </ac:spMkLst>
        </pc:spChg>
        <pc:spChg chg="del">
          <ac:chgData name="SANDBU Marius" userId="99e1b15c-66da-4d0b-b826-9b8374e2f0a2" providerId="ADAL" clId="{37C64A06-230A-4CB2-95E7-3117314B438F}" dt="2023-06-05T08:29:45.824" v="4439" actId="478"/>
          <ac:spMkLst>
            <pc:docMk/>
            <pc:sldMk cId="1597709936" sldId="1713476065"/>
            <ac:spMk id="21" creationId="{C90EBB44-D1B5-F8B4-994D-C0D05AA6975A}"/>
          </ac:spMkLst>
        </pc:spChg>
        <pc:spChg chg="del">
          <ac:chgData name="SANDBU Marius" userId="99e1b15c-66da-4d0b-b826-9b8374e2f0a2" providerId="ADAL" clId="{37C64A06-230A-4CB2-95E7-3117314B438F}" dt="2023-06-05T08:29:45.824" v="4439" actId="478"/>
          <ac:spMkLst>
            <pc:docMk/>
            <pc:sldMk cId="1597709936" sldId="1713476065"/>
            <ac:spMk id="22" creationId="{595D04EB-EEB4-BABD-DCB0-4C335157441C}"/>
          </ac:spMkLst>
        </pc:spChg>
        <pc:spChg chg="del">
          <ac:chgData name="SANDBU Marius" userId="99e1b15c-66da-4d0b-b826-9b8374e2f0a2" providerId="ADAL" clId="{37C64A06-230A-4CB2-95E7-3117314B438F}" dt="2023-06-05T08:29:45.824" v="4439" actId="478"/>
          <ac:spMkLst>
            <pc:docMk/>
            <pc:sldMk cId="1597709936" sldId="1713476065"/>
            <ac:spMk id="23" creationId="{831E489F-E698-6EC0-7FC5-B1BD5CA464F8}"/>
          </ac:spMkLst>
        </pc:spChg>
        <pc:spChg chg="del">
          <ac:chgData name="SANDBU Marius" userId="99e1b15c-66da-4d0b-b826-9b8374e2f0a2" providerId="ADAL" clId="{37C64A06-230A-4CB2-95E7-3117314B438F}" dt="2023-06-05T08:29:45.824" v="4439" actId="478"/>
          <ac:spMkLst>
            <pc:docMk/>
            <pc:sldMk cId="1597709936" sldId="1713476065"/>
            <ac:spMk id="24" creationId="{B76AB41A-2A61-763C-8AE0-5ED845009E95}"/>
          </ac:spMkLst>
        </pc:spChg>
        <pc:spChg chg="del">
          <ac:chgData name="SANDBU Marius" userId="99e1b15c-66da-4d0b-b826-9b8374e2f0a2" providerId="ADAL" clId="{37C64A06-230A-4CB2-95E7-3117314B438F}" dt="2023-06-05T08:29:45.824" v="4439" actId="478"/>
          <ac:spMkLst>
            <pc:docMk/>
            <pc:sldMk cId="1597709936" sldId="1713476065"/>
            <ac:spMk id="25" creationId="{1DFF5DD2-2125-70D7-AF66-875C82041828}"/>
          </ac:spMkLst>
        </pc:spChg>
        <pc:grpChg chg="del">
          <ac:chgData name="SANDBU Marius" userId="99e1b15c-66da-4d0b-b826-9b8374e2f0a2" providerId="ADAL" clId="{37C64A06-230A-4CB2-95E7-3117314B438F}" dt="2023-06-05T08:29:45.824" v="4439" actId="478"/>
          <ac:grpSpMkLst>
            <pc:docMk/>
            <pc:sldMk cId="1597709936" sldId="1713476065"/>
            <ac:grpSpMk id="5" creationId="{F2DB0D63-BD52-2444-4391-61C6664C0A6A}"/>
          </ac:grpSpMkLst>
        </pc:grpChg>
        <pc:picChg chg="del">
          <ac:chgData name="SANDBU Marius" userId="99e1b15c-66da-4d0b-b826-9b8374e2f0a2" providerId="ADAL" clId="{37C64A06-230A-4CB2-95E7-3117314B438F}" dt="2023-06-05T08:29:45.824" v="4439" actId="478"/>
          <ac:picMkLst>
            <pc:docMk/>
            <pc:sldMk cId="1597709936" sldId="1713476065"/>
            <ac:picMk id="11" creationId="{D4AC97C6-FCDB-91AC-5C60-EEA1147728C8}"/>
          </ac:picMkLst>
        </pc:picChg>
      </pc:sldChg>
      <pc:sldChg chg="add">
        <pc:chgData name="SANDBU Marius" userId="99e1b15c-66da-4d0b-b826-9b8374e2f0a2" providerId="ADAL" clId="{37C64A06-230A-4CB2-95E7-3117314B438F}" dt="2023-06-05T09:08:31.916" v="4496"/>
        <pc:sldMkLst>
          <pc:docMk/>
          <pc:sldMk cId="2241666036" sldId="1713476066"/>
        </pc:sldMkLst>
      </pc:sldChg>
    </pc:docChg>
  </pc:docChgLst>
  <pc:docChgLst>
    <pc:chgData name="SANDBU Marius" userId="99e1b15c-66da-4d0b-b826-9b8374e2f0a2" providerId="ADAL" clId="{160528EE-FD56-B84F-93FB-0CD426E45823}"/>
    <pc:docChg chg="modSld modShowInfo">
      <pc:chgData name="SANDBU Marius" userId="99e1b15c-66da-4d0b-b826-9b8374e2f0a2" providerId="ADAL" clId="{160528EE-FD56-B84F-93FB-0CD426E45823}" dt="2023-06-06T07:04:29.049" v="389"/>
      <pc:docMkLst>
        <pc:docMk/>
      </pc:docMkLst>
      <pc:sldChg chg="modSp">
        <pc:chgData name="SANDBU Marius" userId="99e1b15c-66da-4d0b-b826-9b8374e2f0a2" providerId="ADAL" clId="{160528EE-FD56-B84F-93FB-0CD426E45823}" dt="2023-06-05T21:01:36.673" v="181" actId="20577"/>
        <pc:sldMkLst>
          <pc:docMk/>
          <pc:sldMk cId="3929854809" sldId="258"/>
        </pc:sldMkLst>
        <pc:spChg chg="mod">
          <ac:chgData name="SANDBU Marius" userId="99e1b15c-66da-4d0b-b826-9b8374e2f0a2" providerId="ADAL" clId="{160528EE-FD56-B84F-93FB-0CD426E45823}" dt="2023-06-05T21:01:36.673" v="181" actId="20577"/>
          <ac:spMkLst>
            <pc:docMk/>
            <pc:sldMk cId="3929854809" sldId="258"/>
            <ac:spMk id="3" creationId="{6D5D4E6B-BB00-CCC0-1EFB-64D24BD4D808}"/>
          </ac:spMkLst>
        </pc:spChg>
      </pc:sldChg>
      <pc:sldChg chg="modSp mod">
        <pc:chgData name="SANDBU Marius" userId="99e1b15c-66da-4d0b-b826-9b8374e2f0a2" providerId="ADAL" clId="{160528EE-FD56-B84F-93FB-0CD426E45823}" dt="2023-06-05T21:02:40.076" v="268" actId="20577"/>
        <pc:sldMkLst>
          <pc:docMk/>
          <pc:sldMk cId="2642454390" sldId="259"/>
        </pc:sldMkLst>
        <pc:spChg chg="mod">
          <ac:chgData name="SANDBU Marius" userId="99e1b15c-66da-4d0b-b826-9b8374e2f0a2" providerId="ADAL" clId="{160528EE-FD56-B84F-93FB-0CD426E45823}" dt="2023-06-05T21:02:40.076" v="268" actId="20577"/>
          <ac:spMkLst>
            <pc:docMk/>
            <pc:sldMk cId="2642454390" sldId="259"/>
            <ac:spMk id="3" creationId="{F61E89B5-31A8-DAFF-15C7-75ABDD507E8E}"/>
          </ac:spMkLst>
        </pc:spChg>
      </pc:sldChg>
      <pc:sldChg chg="modSp mod">
        <pc:chgData name="SANDBU Marius" userId="99e1b15c-66da-4d0b-b826-9b8374e2f0a2" providerId="ADAL" clId="{160528EE-FD56-B84F-93FB-0CD426E45823}" dt="2023-06-05T21:03:21.292" v="278" actId="1076"/>
        <pc:sldMkLst>
          <pc:docMk/>
          <pc:sldMk cId="3648198590" sldId="270"/>
        </pc:sldMkLst>
        <pc:spChg chg="mod">
          <ac:chgData name="SANDBU Marius" userId="99e1b15c-66da-4d0b-b826-9b8374e2f0a2" providerId="ADAL" clId="{160528EE-FD56-B84F-93FB-0CD426E45823}" dt="2023-06-05T21:03:13.991" v="277" actId="20577"/>
          <ac:spMkLst>
            <pc:docMk/>
            <pc:sldMk cId="3648198590" sldId="270"/>
            <ac:spMk id="3" creationId="{EEFCCC87-4796-B1A1-B6D2-CC9C4A8D99FF}"/>
          </ac:spMkLst>
        </pc:spChg>
        <pc:picChg chg="mod">
          <ac:chgData name="SANDBU Marius" userId="99e1b15c-66da-4d0b-b826-9b8374e2f0a2" providerId="ADAL" clId="{160528EE-FD56-B84F-93FB-0CD426E45823}" dt="2023-06-05T21:03:21.292" v="278" actId="1076"/>
          <ac:picMkLst>
            <pc:docMk/>
            <pc:sldMk cId="3648198590" sldId="270"/>
            <ac:picMk id="7" creationId="{143E16A4-7E80-369D-7834-636F683409BF}"/>
          </ac:picMkLst>
        </pc:picChg>
      </pc:sldChg>
      <pc:sldChg chg="modAnim">
        <pc:chgData name="SANDBU Marius" userId="99e1b15c-66da-4d0b-b826-9b8374e2f0a2" providerId="ADAL" clId="{160528EE-FD56-B84F-93FB-0CD426E45823}" dt="2023-06-05T21:03:54.685" v="279"/>
        <pc:sldMkLst>
          <pc:docMk/>
          <pc:sldMk cId="1421169525" sldId="272"/>
        </pc:sldMkLst>
      </pc:sldChg>
      <pc:sldChg chg="modSp mod">
        <pc:chgData name="SANDBU Marius" userId="99e1b15c-66da-4d0b-b826-9b8374e2f0a2" providerId="ADAL" clId="{160528EE-FD56-B84F-93FB-0CD426E45823}" dt="2023-06-05T21:04:16.985" v="305" actId="20577"/>
        <pc:sldMkLst>
          <pc:docMk/>
          <pc:sldMk cId="976401451" sldId="274"/>
        </pc:sldMkLst>
        <pc:spChg chg="mod">
          <ac:chgData name="SANDBU Marius" userId="99e1b15c-66da-4d0b-b826-9b8374e2f0a2" providerId="ADAL" clId="{160528EE-FD56-B84F-93FB-0CD426E45823}" dt="2023-06-05T21:04:16.985" v="305" actId="20577"/>
          <ac:spMkLst>
            <pc:docMk/>
            <pc:sldMk cId="976401451" sldId="274"/>
            <ac:spMk id="8" creationId="{4D32134B-2112-58AC-7D57-D4E222C4C692}"/>
          </ac:spMkLst>
        </pc:spChg>
      </pc:sldChg>
      <pc:sldChg chg="modSp mod">
        <pc:chgData name="SANDBU Marius" userId="99e1b15c-66da-4d0b-b826-9b8374e2f0a2" providerId="ADAL" clId="{160528EE-FD56-B84F-93FB-0CD426E45823}" dt="2023-06-05T21:04:36.110" v="321" actId="20577"/>
        <pc:sldMkLst>
          <pc:docMk/>
          <pc:sldMk cId="3332475475" sldId="277"/>
        </pc:sldMkLst>
        <pc:spChg chg="mod">
          <ac:chgData name="SANDBU Marius" userId="99e1b15c-66da-4d0b-b826-9b8374e2f0a2" providerId="ADAL" clId="{160528EE-FD56-B84F-93FB-0CD426E45823}" dt="2023-06-05T21:04:36.110" v="321" actId="20577"/>
          <ac:spMkLst>
            <pc:docMk/>
            <pc:sldMk cId="3332475475" sldId="277"/>
            <ac:spMk id="4" creationId="{BDE0C12E-AEC2-6373-7C76-53E6A186F4E7}"/>
          </ac:spMkLst>
        </pc:spChg>
        <pc:picChg chg="mod">
          <ac:chgData name="SANDBU Marius" userId="99e1b15c-66da-4d0b-b826-9b8374e2f0a2" providerId="ADAL" clId="{160528EE-FD56-B84F-93FB-0CD426E45823}" dt="2023-06-05T21:04:29.873" v="307" actId="1076"/>
          <ac:picMkLst>
            <pc:docMk/>
            <pc:sldMk cId="3332475475" sldId="277"/>
            <ac:picMk id="6" creationId="{CBA70996-894D-C8B0-95E3-3D8D478A30E1}"/>
          </ac:picMkLst>
        </pc:picChg>
      </pc:sldChg>
      <pc:sldChg chg="modSp mod">
        <pc:chgData name="SANDBU Marius" userId="99e1b15c-66da-4d0b-b826-9b8374e2f0a2" providerId="ADAL" clId="{160528EE-FD56-B84F-93FB-0CD426E45823}" dt="2023-06-05T21:03:00.486" v="269" actId="403"/>
        <pc:sldMkLst>
          <pc:docMk/>
          <pc:sldMk cId="2639085169" sldId="284"/>
        </pc:sldMkLst>
        <pc:spChg chg="mod">
          <ac:chgData name="SANDBU Marius" userId="99e1b15c-66da-4d0b-b826-9b8374e2f0a2" providerId="ADAL" clId="{160528EE-FD56-B84F-93FB-0CD426E45823}" dt="2023-06-05T21:03:00.486" v="269" actId="403"/>
          <ac:spMkLst>
            <pc:docMk/>
            <pc:sldMk cId="2639085169" sldId="284"/>
            <ac:spMk id="3" creationId="{6E6C04B2-C059-C85C-2A85-BCB4C6E74EB6}"/>
          </ac:spMkLst>
        </pc:spChg>
      </pc:sldChg>
      <pc:sldChg chg="modSp modAnim">
        <pc:chgData name="SANDBU Marius" userId="99e1b15c-66da-4d0b-b826-9b8374e2f0a2" providerId="ADAL" clId="{160528EE-FD56-B84F-93FB-0CD426E45823}" dt="2023-06-06T07:04:12.799" v="381"/>
        <pc:sldMkLst>
          <pc:docMk/>
          <pc:sldMk cId="1117591213" sldId="285"/>
        </pc:sldMkLst>
        <pc:spChg chg="mod">
          <ac:chgData name="SANDBU Marius" userId="99e1b15c-66da-4d0b-b826-9b8374e2f0a2" providerId="ADAL" clId="{160528EE-FD56-B84F-93FB-0CD426E45823}" dt="2023-06-05T20:31:06.575" v="162" actId="113"/>
          <ac:spMkLst>
            <pc:docMk/>
            <pc:sldMk cId="1117591213" sldId="285"/>
            <ac:spMk id="3" creationId="{A8AE735D-20A0-FA7E-42D5-B077EFD8EE4F}"/>
          </ac:spMkLst>
        </pc:spChg>
      </pc:sldChg>
      <pc:sldChg chg="modSp mod modAnim">
        <pc:chgData name="SANDBU Marius" userId="99e1b15c-66da-4d0b-b826-9b8374e2f0a2" providerId="ADAL" clId="{160528EE-FD56-B84F-93FB-0CD426E45823}" dt="2023-06-06T07:04:29.049" v="389"/>
        <pc:sldMkLst>
          <pc:docMk/>
          <pc:sldMk cId="3654231877" sldId="287"/>
        </pc:sldMkLst>
        <pc:spChg chg="mod">
          <ac:chgData name="SANDBU Marius" userId="99e1b15c-66da-4d0b-b826-9b8374e2f0a2" providerId="ADAL" clId="{160528EE-FD56-B84F-93FB-0CD426E45823}" dt="2023-06-05T20:31:27.591" v="180" actId="20577"/>
          <ac:spMkLst>
            <pc:docMk/>
            <pc:sldMk cId="3654231877" sldId="287"/>
            <ac:spMk id="2" creationId="{FA3EBD41-0E34-FB24-3C41-1A920A3986D1}"/>
          </ac:spMkLst>
        </pc:spChg>
        <pc:spChg chg="mod">
          <ac:chgData name="SANDBU Marius" userId="99e1b15c-66da-4d0b-b826-9b8374e2f0a2" providerId="ADAL" clId="{160528EE-FD56-B84F-93FB-0CD426E45823}" dt="2023-06-05T21:13:53.975" v="373" actId="20577"/>
          <ac:spMkLst>
            <pc:docMk/>
            <pc:sldMk cId="3654231877" sldId="287"/>
            <ac:spMk id="3" creationId="{A8AE735D-20A0-FA7E-42D5-B077EFD8EE4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D09EF-A7A2-49E9-AE8B-54B4E5A4028C}" type="datetimeFigureOut">
              <a:rPr lang="nb-NO" smtClean="0"/>
              <a:t>06.06.2023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69C9F-AA31-4D98-BCF6-BC6ADE6D0B8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22328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75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11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6.png"/><Relationship Id="rId18" Type="http://schemas.openxmlformats.org/officeDocument/2006/relationships/image" Target="../media/image11.sv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" Type="http://schemas.openxmlformats.org/officeDocument/2006/relationships/image" Target="../media/image16.jpeg"/><Relationship Id="rId16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jpg"/><Relationship Id="rId11" Type="http://schemas.openxmlformats.org/officeDocument/2006/relationships/image" Target="../media/image4.png"/><Relationship Id="rId5" Type="http://schemas.openxmlformats.org/officeDocument/2006/relationships/image" Target="../media/image19.jpeg"/><Relationship Id="rId15" Type="http://schemas.openxmlformats.org/officeDocument/2006/relationships/image" Target="../media/image8.png"/><Relationship Id="rId10" Type="http://schemas.openxmlformats.org/officeDocument/2006/relationships/image" Target="../media/image24.jpg"/><Relationship Id="rId4" Type="http://schemas.openxmlformats.org/officeDocument/2006/relationships/image" Target="../media/image18.jpeg"/><Relationship Id="rId9" Type="http://schemas.openxmlformats.org/officeDocument/2006/relationships/image" Target="../media/image23.jpg"/><Relationship Id="rId1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3.gif"/><Relationship Id="rId7" Type="http://schemas.openxmlformats.org/officeDocument/2006/relationships/image" Target="../media/image7.png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8D3E627-74D2-4586-B87C-7D908C078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1617" y="1357462"/>
            <a:ext cx="7154487" cy="2306637"/>
          </a:xfrm>
        </p:spPr>
        <p:txBody>
          <a:bodyPr anchor="b"/>
          <a:lstStyle>
            <a:lvl1pPr algn="ctr">
              <a:defRPr sz="6000" b="1" i="1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8AA63F0-EB69-474A-914E-71628DD14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1617" y="3894187"/>
            <a:ext cx="7154487" cy="15630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grpSp>
        <p:nvGrpSpPr>
          <p:cNvPr id="26" name="Gruppe 25">
            <a:extLst>
              <a:ext uri="{FF2B5EF4-FFF2-40B4-BE49-F238E27FC236}">
                <a16:creationId xmlns:a16="http://schemas.microsoft.com/office/drawing/2014/main" id="{C36086A2-4F86-44FF-B9DE-B9C9B3A83886}"/>
              </a:ext>
            </a:extLst>
          </p:cNvPr>
          <p:cNvGrpSpPr/>
          <p:nvPr userDrawn="1"/>
        </p:nvGrpSpPr>
        <p:grpSpPr>
          <a:xfrm>
            <a:off x="9377361" y="61179"/>
            <a:ext cx="2841799" cy="5961567"/>
            <a:chOff x="1164771" y="794657"/>
            <a:chExt cx="1763486" cy="4278086"/>
          </a:xfrm>
        </p:grpSpPr>
        <p:pic>
          <p:nvPicPr>
            <p:cNvPr id="22" name="Content Placeholder 3" descr="Norges Profil-produkter.pdf - Adobe Reader">
              <a:extLst>
                <a:ext uri="{FF2B5EF4-FFF2-40B4-BE49-F238E27FC236}">
                  <a16:creationId xmlns:a16="http://schemas.microsoft.com/office/drawing/2014/main" id="{23D5D443-D8D2-4F94-85CA-8AAC8B9787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4771" y="794657"/>
              <a:ext cx="1763486" cy="4278086"/>
            </a:xfrm>
            <a:prstGeom prst="rect">
              <a:avLst/>
            </a:prstGeom>
          </p:spPr>
        </p:pic>
        <p:grpSp>
          <p:nvGrpSpPr>
            <p:cNvPr id="23" name="Group 13">
              <a:extLst>
                <a:ext uri="{FF2B5EF4-FFF2-40B4-BE49-F238E27FC236}">
                  <a16:creationId xmlns:a16="http://schemas.microsoft.com/office/drawing/2014/main" id="{BCDC481F-285B-4537-AC9D-5B4465CA7234}"/>
                </a:ext>
              </a:extLst>
            </p:cNvPr>
            <p:cNvGrpSpPr/>
            <p:nvPr userDrawn="1"/>
          </p:nvGrpSpPr>
          <p:grpSpPr>
            <a:xfrm>
              <a:off x="1264801" y="991325"/>
              <a:ext cx="1584176" cy="3816424"/>
              <a:chOff x="3204850" y="1015873"/>
              <a:chExt cx="1959031" cy="4896544"/>
            </a:xfrm>
          </p:grpSpPr>
          <p:pic>
            <p:nvPicPr>
              <p:cNvPr id="24" name="Content Placeholder 4">
                <a:extLst>
                  <a:ext uri="{FF2B5EF4-FFF2-40B4-BE49-F238E27FC236}">
                    <a16:creationId xmlns:a16="http://schemas.microsoft.com/office/drawing/2014/main" id="{1125E50F-6809-4E65-B08B-1CC164D8C1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04850" y="1015873"/>
                <a:ext cx="1959031" cy="4896544"/>
              </a:xfrm>
              <a:prstGeom prst="rect">
                <a:avLst/>
              </a:prstGeom>
            </p:spPr>
          </p:pic>
          <p:sp>
            <p:nvSpPr>
              <p:cNvPr id="25" name="TextBox 15">
                <a:extLst>
                  <a:ext uri="{FF2B5EF4-FFF2-40B4-BE49-F238E27FC236}">
                    <a16:creationId xmlns:a16="http://schemas.microsoft.com/office/drawing/2014/main" id="{A514B2E6-303B-4493-944A-C853F7A441E6}"/>
                  </a:ext>
                </a:extLst>
              </p:cNvPr>
              <p:cNvSpPr txBox="1"/>
              <p:nvPr/>
            </p:nvSpPr>
            <p:spPr>
              <a:xfrm>
                <a:off x="3419871" y="2757642"/>
                <a:ext cx="1512168" cy="2132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b-NO" sz="2400" dirty="0">
                    <a:solidFill>
                      <a:schemeClr val="bg1"/>
                    </a:solidFill>
                    <a:latin typeface="Futura"/>
                  </a:rPr>
                  <a:t>Faglig og sosial nettverks-</a:t>
                </a:r>
              </a:p>
              <a:p>
                <a:pPr algn="ctr"/>
                <a:r>
                  <a:rPr lang="nb-NO" sz="2400" dirty="0">
                    <a:solidFill>
                      <a:schemeClr val="bg1"/>
                    </a:solidFill>
                    <a:latin typeface="Futura"/>
                  </a:rPr>
                  <a:t>plass, </a:t>
                </a:r>
              </a:p>
              <a:p>
                <a:pPr algn="ctr"/>
                <a:r>
                  <a:rPr lang="nb-NO" sz="2400" dirty="0">
                    <a:solidFill>
                      <a:schemeClr val="bg1"/>
                    </a:solidFill>
                    <a:latin typeface="Futura"/>
                  </a:rPr>
                  <a:t>av og for </a:t>
                </a:r>
              </a:p>
              <a:p>
                <a:pPr algn="ctr"/>
                <a:r>
                  <a:rPr lang="nb-NO" sz="2400" dirty="0">
                    <a:solidFill>
                      <a:schemeClr val="bg1"/>
                    </a:solidFill>
                    <a:latin typeface="Futura"/>
                  </a:rPr>
                  <a:t>teknikere</a:t>
                </a:r>
              </a:p>
            </p:txBody>
          </p:sp>
        </p:grpSp>
      </p:grpSp>
      <p:pic>
        <p:nvPicPr>
          <p:cNvPr id="35" name="Bilde 34">
            <a:extLst>
              <a:ext uri="{FF2B5EF4-FFF2-40B4-BE49-F238E27FC236}">
                <a16:creationId xmlns:a16="http://schemas.microsoft.com/office/drawing/2014/main" id="{6FF12119-6917-443F-B15D-E4D981C4F6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059" y="94831"/>
            <a:ext cx="1607510" cy="517025"/>
          </a:xfrm>
          <a:prstGeom prst="rect">
            <a:avLst/>
          </a:prstGeom>
        </p:spPr>
      </p:pic>
      <p:pic>
        <p:nvPicPr>
          <p:cNvPr id="15" name="Bilde 14">
            <a:extLst>
              <a:ext uri="{FF2B5EF4-FFF2-40B4-BE49-F238E27FC236}">
                <a16:creationId xmlns:a16="http://schemas.microsoft.com/office/drawing/2014/main" id="{E523D7EA-D203-42F9-6AE6-B8D0B378AD5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9" y="6220531"/>
            <a:ext cx="1413641" cy="600797"/>
          </a:xfrm>
          <a:prstGeom prst="rect">
            <a:avLst/>
          </a:prstGeom>
        </p:spPr>
      </p:pic>
      <p:pic>
        <p:nvPicPr>
          <p:cNvPr id="17" name="Bilde 16" descr="Et bilde som inneholder tekst, utklipp&#10;&#10;Automatisk generert beskrivelse">
            <a:extLst>
              <a:ext uri="{FF2B5EF4-FFF2-40B4-BE49-F238E27FC236}">
                <a16:creationId xmlns:a16="http://schemas.microsoft.com/office/drawing/2014/main" id="{F67B8D99-92F9-82EE-1826-B5F86DD8C7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492" y="6220531"/>
            <a:ext cx="1217109" cy="328999"/>
          </a:xfrm>
          <a:prstGeom prst="rect">
            <a:avLst/>
          </a:prstGeom>
        </p:spPr>
      </p:pic>
      <p:pic>
        <p:nvPicPr>
          <p:cNvPr id="19" name="Bilde 18" descr="Et bilde som inneholder tekst&#10;&#10;Automatisk generert beskrivelse">
            <a:extLst>
              <a:ext uri="{FF2B5EF4-FFF2-40B4-BE49-F238E27FC236}">
                <a16:creationId xmlns:a16="http://schemas.microsoft.com/office/drawing/2014/main" id="{BE06B2F1-5290-6C11-64EE-32B68E441A5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418" y="5935870"/>
            <a:ext cx="1806416" cy="873101"/>
          </a:xfrm>
          <a:prstGeom prst="rect">
            <a:avLst/>
          </a:prstGeom>
        </p:spPr>
      </p:pic>
      <p:pic>
        <p:nvPicPr>
          <p:cNvPr id="21" name="Bilde 20">
            <a:extLst>
              <a:ext uri="{FF2B5EF4-FFF2-40B4-BE49-F238E27FC236}">
                <a16:creationId xmlns:a16="http://schemas.microsoft.com/office/drawing/2014/main" id="{6E1B93D6-3A5D-CAE8-5C0B-D98890C904A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42" y="6120937"/>
            <a:ext cx="1906342" cy="624327"/>
          </a:xfrm>
          <a:prstGeom prst="rect">
            <a:avLst/>
          </a:prstGeom>
        </p:spPr>
      </p:pic>
      <p:pic>
        <p:nvPicPr>
          <p:cNvPr id="30" name="Bilde 29" descr="Et bilde som inneholder tekst, skilt&#10;&#10;Automatisk generert beskrivelse">
            <a:extLst>
              <a:ext uri="{FF2B5EF4-FFF2-40B4-BE49-F238E27FC236}">
                <a16:creationId xmlns:a16="http://schemas.microsoft.com/office/drawing/2014/main" id="{BA1C4004-AD11-5029-07F3-AEBA483D485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66" y="6039829"/>
            <a:ext cx="632110" cy="517641"/>
          </a:xfrm>
          <a:prstGeom prst="rect">
            <a:avLst/>
          </a:prstGeom>
        </p:spPr>
      </p:pic>
      <p:pic>
        <p:nvPicPr>
          <p:cNvPr id="32" name="Bilde 31" descr="Et bilde som inneholder tekst&#10;&#10;Automatisk generert beskrivelse">
            <a:extLst>
              <a:ext uri="{FF2B5EF4-FFF2-40B4-BE49-F238E27FC236}">
                <a16:creationId xmlns:a16="http://schemas.microsoft.com/office/drawing/2014/main" id="{36C4837B-839A-8A5D-AC95-78DF86ED480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482" y="6096971"/>
            <a:ext cx="1224679" cy="461704"/>
          </a:xfrm>
          <a:prstGeom prst="rect">
            <a:avLst/>
          </a:prstGeom>
        </p:spPr>
      </p:pic>
      <p:pic>
        <p:nvPicPr>
          <p:cNvPr id="5" name="Grafikk 4">
            <a:extLst>
              <a:ext uri="{FF2B5EF4-FFF2-40B4-BE49-F238E27FC236}">
                <a16:creationId xmlns:a16="http://schemas.microsoft.com/office/drawing/2014/main" id="{5792071F-A8A3-AD53-3514-8DDE1D89D57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77265" y="6130081"/>
            <a:ext cx="1649965" cy="37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87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902E6378-979B-45DD-BA58-45BEAFB4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B29AA74E-EBBB-4F82-890F-9A6115112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522218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5A286D87-4DB7-4E04-A6F1-60132AB26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0841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lassholder for dato 3">
            <a:extLst>
              <a:ext uri="{FF2B5EF4-FFF2-40B4-BE49-F238E27FC236}">
                <a16:creationId xmlns:a16="http://schemas.microsoft.com/office/drawing/2014/main" id="{BA2CA482-BA9B-4FEC-831B-A2981D0221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0" y="6453890"/>
            <a:ext cx="1048962" cy="365125"/>
          </a:xfrm>
          <a:prstGeom prst="rect">
            <a:avLst/>
          </a:prstGeom>
        </p:spPr>
        <p:txBody>
          <a:bodyPr/>
          <a:lstStyle/>
          <a:p>
            <a:fld id="{80046DE9-7E63-4E33-BCBF-C2D554FF40B3}" type="datetimeFigureOut">
              <a:rPr lang="nb-NO" smtClean="0"/>
              <a:t>06.06.2023</a:t>
            </a:fld>
            <a:endParaRPr lang="nb-NO"/>
          </a:p>
        </p:txBody>
      </p:sp>
      <p:sp>
        <p:nvSpPr>
          <p:cNvPr id="9" name="Plassholder for lysbildenummer 5">
            <a:extLst>
              <a:ext uri="{FF2B5EF4-FFF2-40B4-BE49-F238E27FC236}">
                <a16:creationId xmlns:a16="http://schemas.microsoft.com/office/drawing/2014/main" id="{42FCB757-EA4B-4A31-ACF7-3FB57529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440797"/>
            <a:ext cx="372392" cy="365125"/>
          </a:xfrm>
          <a:prstGeom prst="rect">
            <a:avLst/>
          </a:prstGeom>
        </p:spPr>
        <p:txBody>
          <a:bodyPr/>
          <a:lstStyle/>
          <a:p>
            <a:fld id="{3A44743E-3CCC-438E-ACC0-2E511258A044}" type="slidenum">
              <a:rPr lang="nb-NO" smtClean="0"/>
              <a:t>‹#›</a:t>
            </a:fld>
            <a:endParaRPr lang="nb-NO"/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54880CA9-6F47-040A-20F9-BACED866DD72}"/>
              </a:ext>
            </a:extLst>
          </p:cNvPr>
          <p:cNvGrpSpPr/>
          <p:nvPr userDrawn="1"/>
        </p:nvGrpSpPr>
        <p:grpSpPr>
          <a:xfrm>
            <a:off x="698727" y="5871862"/>
            <a:ext cx="10634877" cy="885458"/>
            <a:chOff x="698727" y="5871862"/>
            <a:chExt cx="10634877" cy="885458"/>
          </a:xfrm>
        </p:grpSpPr>
        <p:pic>
          <p:nvPicPr>
            <p:cNvPr id="6" name="Bilde 5">
              <a:extLst>
                <a:ext uri="{FF2B5EF4-FFF2-40B4-BE49-F238E27FC236}">
                  <a16:creationId xmlns:a16="http://schemas.microsoft.com/office/drawing/2014/main" id="{4F7C9ECF-09F5-1375-13F6-B01A717236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727" y="6156523"/>
              <a:ext cx="1413641" cy="600797"/>
            </a:xfrm>
            <a:prstGeom prst="rect">
              <a:avLst/>
            </a:prstGeom>
          </p:spPr>
        </p:pic>
        <p:pic>
          <p:nvPicPr>
            <p:cNvPr id="7" name="Bilde 6" descr="Et bilde som inneholder tekst, utklipp&#10;&#10;Automatisk generert beskrivelse">
              <a:extLst>
                <a:ext uri="{FF2B5EF4-FFF2-40B4-BE49-F238E27FC236}">
                  <a16:creationId xmlns:a16="http://schemas.microsoft.com/office/drawing/2014/main" id="{CB9CF763-D539-FC1D-B3B2-FD55CFA36E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220" y="6156523"/>
              <a:ext cx="1217109" cy="328999"/>
            </a:xfrm>
            <a:prstGeom prst="rect">
              <a:avLst/>
            </a:prstGeom>
          </p:spPr>
        </p:pic>
        <p:pic>
          <p:nvPicPr>
            <p:cNvPr id="10" name="Bilde 9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F7AF5AC8-FC00-F068-C860-5A6AABB45C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2146" y="5871862"/>
              <a:ext cx="1806416" cy="873101"/>
            </a:xfrm>
            <a:prstGeom prst="rect">
              <a:avLst/>
            </a:prstGeom>
          </p:spPr>
        </p:pic>
        <p:pic>
          <p:nvPicPr>
            <p:cNvPr id="11" name="Bilde 10">
              <a:extLst>
                <a:ext uri="{FF2B5EF4-FFF2-40B4-BE49-F238E27FC236}">
                  <a16:creationId xmlns:a16="http://schemas.microsoft.com/office/drawing/2014/main" id="{930111B5-24F0-778F-7D81-C0079510A7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770" y="6056929"/>
              <a:ext cx="1906342" cy="624327"/>
            </a:xfrm>
            <a:prstGeom prst="rect">
              <a:avLst/>
            </a:prstGeom>
          </p:spPr>
        </p:pic>
        <p:pic>
          <p:nvPicPr>
            <p:cNvPr id="12" name="Bilde 11" descr="Et bilde som inneholder tekst, skilt&#10;&#10;Automatisk generert beskrivelse">
              <a:extLst>
                <a:ext uri="{FF2B5EF4-FFF2-40B4-BE49-F238E27FC236}">
                  <a16:creationId xmlns:a16="http://schemas.microsoft.com/office/drawing/2014/main" id="{4D60B0EB-612D-4E08-46F8-440CF1B64A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1494" y="5975821"/>
              <a:ext cx="632110" cy="517641"/>
            </a:xfrm>
            <a:prstGeom prst="rect">
              <a:avLst/>
            </a:prstGeom>
          </p:spPr>
        </p:pic>
        <p:pic>
          <p:nvPicPr>
            <p:cNvPr id="13" name="Bilde 12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A9E7457B-9F8B-001C-51B3-F8D6D5B6E7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210" y="6032963"/>
              <a:ext cx="1224679" cy="461704"/>
            </a:xfrm>
            <a:prstGeom prst="rect">
              <a:avLst/>
            </a:prstGeom>
          </p:spPr>
        </p:pic>
        <p:pic>
          <p:nvPicPr>
            <p:cNvPr id="14" name="Grafikk 13">
              <a:extLst>
                <a:ext uri="{FF2B5EF4-FFF2-40B4-BE49-F238E27FC236}">
                  <a16:creationId xmlns:a16="http://schemas.microsoft.com/office/drawing/2014/main" id="{0C58E59A-02AE-FC38-2C79-9533B2D480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86993" y="6066073"/>
              <a:ext cx="1649965" cy="37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33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91AEF9C-4C7A-435D-ACEB-33B2F7897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7C28B178-9C91-47BC-BCB3-900F44A88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b-NO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A44579D-B89A-4445-B03E-C5CD68847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lassholder for dato 3">
            <a:extLst>
              <a:ext uri="{FF2B5EF4-FFF2-40B4-BE49-F238E27FC236}">
                <a16:creationId xmlns:a16="http://schemas.microsoft.com/office/drawing/2014/main" id="{53B74973-BD77-4DA2-B9A1-35AC5898B2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0" y="6453890"/>
            <a:ext cx="992979" cy="365125"/>
          </a:xfrm>
          <a:prstGeom prst="rect">
            <a:avLst/>
          </a:prstGeom>
        </p:spPr>
        <p:txBody>
          <a:bodyPr/>
          <a:lstStyle/>
          <a:p>
            <a:fld id="{80046DE9-7E63-4E33-BCBF-C2D554FF40B3}" type="datetimeFigureOut">
              <a:rPr lang="nb-NO" smtClean="0"/>
              <a:t>06.06.2023</a:t>
            </a:fld>
            <a:endParaRPr lang="nb-NO"/>
          </a:p>
        </p:txBody>
      </p:sp>
      <p:sp>
        <p:nvSpPr>
          <p:cNvPr id="9" name="Plassholder for lysbildenummer 5">
            <a:extLst>
              <a:ext uri="{FF2B5EF4-FFF2-40B4-BE49-F238E27FC236}">
                <a16:creationId xmlns:a16="http://schemas.microsoft.com/office/drawing/2014/main" id="{9E2C4E5D-E6F3-4828-A1D4-B38F9CF8F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440797"/>
            <a:ext cx="372392" cy="365125"/>
          </a:xfrm>
          <a:prstGeom prst="rect">
            <a:avLst/>
          </a:prstGeom>
        </p:spPr>
        <p:txBody>
          <a:bodyPr/>
          <a:lstStyle/>
          <a:p>
            <a:fld id="{3A44743E-3CCC-438E-ACC0-2E511258A044}" type="slidenum">
              <a:rPr lang="nb-NO" smtClean="0"/>
              <a:t>‹#›</a:t>
            </a:fld>
            <a:endParaRPr lang="nb-NO"/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B3EF17C3-8EA2-1B27-9AEB-0C485A8A87A0}"/>
              </a:ext>
            </a:extLst>
          </p:cNvPr>
          <p:cNvGrpSpPr/>
          <p:nvPr userDrawn="1"/>
        </p:nvGrpSpPr>
        <p:grpSpPr>
          <a:xfrm>
            <a:off x="698727" y="5871862"/>
            <a:ext cx="10634877" cy="885458"/>
            <a:chOff x="698727" y="5871862"/>
            <a:chExt cx="10634877" cy="885458"/>
          </a:xfrm>
        </p:grpSpPr>
        <p:pic>
          <p:nvPicPr>
            <p:cNvPr id="6" name="Bilde 5">
              <a:extLst>
                <a:ext uri="{FF2B5EF4-FFF2-40B4-BE49-F238E27FC236}">
                  <a16:creationId xmlns:a16="http://schemas.microsoft.com/office/drawing/2014/main" id="{7C1CDC02-3B52-30FD-A10E-FBA26A6BBC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727" y="6156523"/>
              <a:ext cx="1413641" cy="600797"/>
            </a:xfrm>
            <a:prstGeom prst="rect">
              <a:avLst/>
            </a:prstGeom>
          </p:spPr>
        </p:pic>
        <p:pic>
          <p:nvPicPr>
            <p:cNvPr id="7" name="Bilde 6" descr="Et bilde som inneholder tekst, utklipp&#10;&#10;Automatisk generert beskrivelse">
              <a:extLst>
                <a:ext uri="{FF2B5EF4-FFF2-40B4-BE49-F238E27FC236}">
                  <a16:creationId xmlns:a16="http://schemas.microsoft.com/office/drawing/2014/main" id="{5888E94F-AEAC-43C2-254B-BF5C71D51A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220" y="6156523"/>
              <a:ext cx="1217109" cy="328999"/>
            </a:xfrm>
            <a:prstGeom prst="rect">
              <a:avLst/>
            </a:prstGeom>
          </p:spPr>
        </p:pic>
        <p:pic>
          <p:nvPicPr>
            <p:cNvPr id="10" name="Bilde 9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EC0F024B-837E-0560-7FF4-6812C6CC6A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2146" y="5871862"/>
              <a:ext cx="1806416" cy="873101"/>
            </a:xfrm>
            <a:prstGeom prst="rect">
              <a:avLst/>
            </a:prstGeom>
          </p:spPr>
        </p:pic>
        <p:pic>
          <p:nvPicPr>
            <p:cNvPr id="11" name="Bilde 10">
              <a:extLst>
                <a:ext uri="{FF2B5EF4-FFF2-40B4-BE49-F238E27FC236}">
                  <a16:creationId xmlns:a16="http://schemas.microsoft.com/office/drawing/2014/main" id="{2909D643-772E-3642-9991-7E3911687B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770" y="6056929"/>
              <a:ext cx="1906342" cy="624327"/>
            </a:xfrm>
            <a:prstGeom prst="rect">
              <a:avLst/>
            </a:prstGeom>
          </p:spPr>
        </p:pic>
        <p:pic>
          <p:nvPicPr>
            <p:cNvPr id="12" name="Bilde 11" descr="Et bilde som inneholder tekst, skilt&#10;&#10;Automatisk generert beskrivelse">
              <a:extLst>
                <a:ext uri="{FF2B5EF4-FFF2-40B4-BE49-F238E27FC236}">
                  <a16:creationId xmlns:a16="http://schemas.microsoft.com/office/drawing/2014/main" id="{A0B38D61-083D-437D-599A-BA347D1935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1494" y="5975821"/>
              <a:ext cx="632110" cy="517641"/>
            </a:xfrm>
            <a:prstGeom prst="rect">
              <a:avLst/>
            </a:prstGeom>
          </p:spPr>
        </p:pic>
        <p:pic>
          <p:nvPicPr>
            <p:cNvPr id="13" name="Bilde 12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9C781AA5-51FE-189B-B781-8E6A7F62B9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210" y="6032963"/>
              <a:ext cx="1224679" cy="461704"/>
            </a:xfrm>
            <a:prstGeom prst="rect">
              <a:avLst/>
            </a:prstGeom>
          </p:spPr>
        </p:pic>
        <p:pic>
          <p:nvPicPr>
            <p:cNvPr id="14" name="Grafikk 13">
              <a:extLst>
                <a:ext uri="{FF2B5EF4-FFF2-40B4-BE49-F238E27FC236}">
                  <a16:creationId xmlns:a16="http://schemas.microsoft.com/office/drawing/2014/main" id="{41D4C6DB-CED7-C6B8-4D8F-38EC0B4225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86993" y="6066073"/>
              <a:ext cx="1649965" cy="37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531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D09EE1-0326-42EE-BFA0-32799FD045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202" y="157278"/>
            <a:ext cx="8667529" cy="1325563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lang="nb-NO" dirty="0"/>
              <a:t>Tusen takk til våre sponsorer</a:t>
            </a:r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ACD5CE71-C546-F514-E1AF-CB5F14C24D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8" y="2578336"/>
            <a:ext cx="2957819" cy="1257073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EA88F6BA-85A4-03E0-20FB-53DA345D59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80" y="2719903"/>
            <a:ext cx="2699450" cy="729695"/>
          </a:xfrm>
          <a:prstGeom prst="rect">
            <a:avLst/>
          </a:prstGeom>
        </p:spPr>
      </p:pic>
      <p:pic>
        <p:nvPicPr>
          <p:cNvPr id="19" name="Bilde 18">
            <a:extLst>
              <a:ext uri="{FF2B5EF4-FFF2-40B4-BE49-F238E27FC236}">
                <a16:creationId xmlns:a16="http://schemas.microsoft.com/office/drawing/2014/main" id="{1B418523-5BBA-292F-0141-DFE236E204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769" y="2578336"/>
            <a:ext cx="2387501" cy="743296"/>
          </a:xfrm>
          <a:prstGeom prst="rect">
            <a:avLst/>
          </a:prstGeom>
        </p:spPr>
      </p:pic>
      <p:pic>
        <p:nvPicPr>
          <p:cNvPr id="21" name="Bilde 20" descr="Et bilde som inneholder tekst&#10;&#10;Automatisk generert beskrivelse">
            <a:extLst>
              <a:ext uri="{FF2B5EF4-FFF2-40B4-BE49-F238E27FC236}">
                <a16:creationId xmlns:a16="http://schemas.microsoft.com/office/drawing/2014/main" id="{F8C986B9-313B-7009-98B9-1150A42C97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49" y="5476874"/>
            <a:ext cx="2857502" cy="1381125"/>
          </a:xfrm>
          <a:prstGeom prst="rect">
            <a:avLst/>
          </a:prstGeom>
        </p:spPr>
      </p:pic>
      <p:pic>
        <p:nvPicPr>
          <p:cNvPr id="23" name="Bilde 22">
            <a:extLst>
              <a:ext uri="{FF2B5EF4-FFF2-40B4-BE49-F238E27FC236}">
                <a16:creationId xmlns:a16="http://schemas.microsoft.com/office/drawing/2014/main" id="{8E6CC731-E469-6DD3-90E4-4E919EABD35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230" y="5075209"/>
            <a:ext cx="2857501" cy="1745039"/>
          </a:xfrm>
          <a:prstGeom prst="rect">
            <a:avLst/>
          </a:prstGeom>
        </p:spPr>
      </p:pic>
      <p:pic>
        <p:nvPicPr>
          <p:cNvPr id="25" name="Bilde 24">
            <a:extLst>
              <a:ext uri="{FF2B5EF4-FFF2-40B4-BE49-F238E27FC236}">
                <a16:creationId xmlns:a16="http://schemas.microsoft.com/office/drawing/2014/main" id="{5D9E6ECA-8C4F-C4E2-D9C8-EDBDA5FDBB2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64" y="3980972"/>
            <a:ext cx="3528067" cy="1155443"/>
          </a:xfrm>
          <a:prstGeom prst="rect">
            <a:avLst/>
          </a:prstGeom>
        </p:spPr>
      </p:pic>
      <p:sp>
        <p:nvSpPr>
          <p:cNvPr id="28" name="TekstSylinder 27">
            <a:extLst>
              <a:ext uri="{FF2B5EF4-FFF2-40B4-BE49-F238E27FC236}">
                <a16:creationId xmlns:a16="http://schemas.microsoft.com/office/drawing/2014/main" id="{7E496C31-8F05-34A9-9A80-0C41CD01A45B}"/>
              </a:ext>
            </a:extLst>
          </p:cNvPr>
          <p:cNvSpPr txBox="1"/>
          <p:nvPr userDrawn="1"/>
        </p:nvSpPr>
        <p:spPr>
          <a:xfrm>
            <a:off x="139486" y="1847810"/>
            <a:ext cx="3578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/>
              <a:t>Platinum:</a:t>
            </a:r>
            <a:endParaRPr lang="nb-NO" dirty="0"/>
          </a:p>
        </p:txBody>
      </p:sp>
      <p:sp>
        <p:nvSpPr>
          <p:cNvPr id="30" name="TekstSylinder 29">
            <a:extLst>
              <a:ext uri="{FF2B5EF4-FFF2-40B4-BE49-F238E27FC236}">
                <a16:creationId xmlns:a16="http://schemas.microsoft.com/office/drawing/2014/main" id="{BE7D655A-5933-5ED2-CACD-2F8F457052C1}"/>
              </a:ext>
            </a:extLst>
          </p:cNvPr>
          <p:cNvSpPr txBox="1"/>
          <p:nvPr userDrawn="1"/>
        </p:nvSpPr>
        <p:spPr>
          <a:xfrm>
            <a:off x="121629" y="5112759"/>
            <a:ext cx="3578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/>
              <a:t>Gold:</a:t>
            </a:r>
            <a:endParaRPr lang="nb-NO" dirty="0"/>
          </a:p>
        </p:txBody>
      </p:sp>
      <p:pic>
        <p:nvPicPr>
          <p:cNvPr id="4" name="Grafikk 3">
            <a:extLst>
              <a:ext uri="{FF2B5EF4-FFF2-40B4-BE49-F238E27FC236}">
                <a16:creationId xmlns:a16="http://schemas.microsoft.com/office/drawing/2014/main" id="{7F3093FE-8602-7C3D-0A3C-601D7278E04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60445" y="4053886"/>
            <a:ext cx="3665060" cy="84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285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om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dato 3">
            <a:extLst>
              <a:ext uri="{FF2B5EF4-FFF2-40B4-BE49-F238E27FC236}">
                <a16:creationId xmlns:a16="http://schemas.microsoft.com/office/drawing/2014/main" id="{45BB31A0-D5DB-48E8-B176-782D64B398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0" y="6453890"/>
            <a:ext cx="1095106" cy="365125"/>
          </a:xfrm>
          <a:prstGeom prst="rect">
            <a:avLst/>
          </a:prstGeom>
        </p:spPr>
        <p:txBody>
          <a:bodyPr/>
          <a:lstStyle/>
          <a:p>
            <a:fld id="{80046DE9-7E63-4E33-BCBF-C2D554FF40B3}" type="datetimeFigureOut">
              <a:rPr lang="nb-NO" smtClean="0"/>
              <a:t>06.06.2023</a:t>
            </a:fld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46568AA-0A85-4511-88AF-9C8591572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440797"/>
            <a:ext cx="372392" cy="365125"/>
          </a:xfrm>
          <a:prstGeom prst="rect">
            <a:avLst/>
          </a:prstGeom>
        </p:spPr>
        <p:txBody>
          <a:bodyPr/>
          <a:lstStyle/>
          <a:p>
            <a:fld id="{3A44743E-3CCC-438E-ACC0-2E511258A044}" type="slidenum">
              <a:rPr lang="nb-NO" smtClean="0"/>
              <a:t>‹#›</a:t>
            </a:fld>
            <a:endParaRPr lang="nb-NO"/>
          </a:p>
        </p:txBody>
      </p:sp>
      <p:pic>
        <p:nvPicPr>
          <p:cNvPr id="3" name="Bilde 2">
            <a:extLst>
              <a:ext uri="{FF2B5EF4-FFF2-40B4-BE49-F238E27FC236}">
                <a16:creationId xmlns:a16="http://schemas.microsoft.com/office/drawing/2014/main" id="{DE21CAF0-E0AB-4147-A478-90ED743A7A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2060" y="293401"/>
            <a:ext cx="4109048" cy="193709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8" name="Bilde 17">
            <a:extLst>
              <a:ext uri="{FF2B5EF4-FFF2-40B4-BE49-F238E27FC236}">
                <a16:creationId xmlns:a16="http://schemas.microsoft.com/office/drawing/2014/main" id="{58569E5A-6D34-4C55-A84C-BA84C1E073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3625" y="3066859"/>
            <a:ext cx="2947483" cy="21863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" name="Bilde 19">
            <a:extLst>
              <a:ext uri="{FF2B5EF4-FFF2-40B4-BE49-F238E27FC236}">
                <a16:creationId xmlns:a16="http://schemas.microsoft.com/office/drawing/2014/main" id="{CFD9DBD8-3837-4340-980B-8BF82B481F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485" y="4468124"/>
            <a:ext cx="2352999" cy="1782882"/>
          </a:xfrm>
          <a:prstGeom prst="ellipse">
            <a:avLst/>
          </a:prstGeom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softEdge rad="112500"/>
          </a:effectLst>
        </p:spPr>
      </p:pic>
      <p:pic>
        <p:nvPicPr>
          <p:cNvPr id="22" name="Bilde 21">
            <a:extLst>
              <a:ext uri="{FF2B5EF4-FFF2-40B4-BE49-F238E27FC236}">
                <a16:creationId xmlns:a16="http://schemas.microsoft.com/office/drawing/2014/main" id="{5ECCB881-52A0-48B2-AA77-B1FBE0E49C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1769" y="756650"/>
            <a:ext cx="2088462" cy="1978429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24" name="Bilde 23">
            <a:extLst>
              <a:ext uri="{FF2B5EF4-FFF2-40B4-BE49-F238E27FC236}">
                <a16:creationId xmlns:a16="http://schemas.microsoft.com/office/drawing/2014/main" id="{3E299E55-EDFB-4162-A514-32C4CEA3B0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428" y="3170735"/>
            <a:ext cx="3459704" cy="25947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26" name="Bilde 25">
            <a:extLst>
              <a:ext uri="{FF2B5EF4-FFF2-40B4-BE49-F238E27FC236}">
                <a16:creationId xmlns:a16="http://schemas.microsoft.com/office/drawing/2014/main" id="{2F36BCFF-B83E-44BA-AF03-5D2BCBDF7D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255" y="2643180"/>
            <a:ext cx="1235007" cy="12784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Bilde 27">
            <a:extLst>
              <a:ext uri="{FF2B5EF4-FFF2-40B4-BE49-F238E27FC236}">
                <a16:creationId xmlns:a16="http://schemas.microsoft.com/office/drawing/2014/main" id="{024A15B8-10ED-4443-A8CA-7164E305290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97" y="-144201"/>
            <a:ext cx="3749731" cy="2812298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30" name="Bilde 29">
            <a:extLst>
              <a:ext uri="{FF2B5EF4-FFF2-40B4-BE49-F238E27FC236}">
                <a16:creationId xmlns:a16="http://schemas.microsoft.com/office/drawing/2014/main" id="{4FC72BC5-A7FB-4BD6-A78E-D050AE2DA47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554" y="4801697"/>
            <a:ext cx="1294948" cy="1294948"/>
          </a:xfrm>
          <a:prstGeom prst="ellipse">
            <a:avLst/>
          </a:prstGeom>
          <a:ln>
            <a:noFill/>
          </a:ln>
          <a:effectLst>
            <a:softEdge rad="112500"/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</p:pic>
      <p:pic>
        <p:nvPicPr>
          <p:cNvPr id="32" name="Bilde 31">
            <a:extLst>
              <a:ext uri="{FF2B5EF4-FFF2-40B4-BE49-F238E27FC236}">
                <a16:creationId xmlns:a16="http://schemas.microsoft.com/office/drawing/2014/main" id="{B1F04C5E-A17E-4483-94C1-F743ABB89FF1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944" y="3277326"/>
            <a:ext cx="1132120" cy="1132120"/>
          </a:xfrm>
          <a:prstGeom prst="ellipse">
            <a:avLst/>
          </a:prstGeom>
          <a:ln>
            <a:noFill/>
          </a:ln>
          <a:effectLst>
            <a:softEdge rad="112500"/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grpSp>
        <p:nvGrpSpPr>
          <p:cNvPr id="2" name="Gruppe 1">
            <a:extLst>
              <a:ext uri="{FF2B5EF4-FFF2-40B4-BE49-F238E27FC236}">
                <a16:creationId xmlns:a16="http://schemas.microsoft.com/office/drawing/2014/main" id="{B6DABA65-9C3C-5CF1-DD91-C903B4498FBE}"/>
              </a:ext>
            </a:extLst>
          </p:cNvPr>
          <p:cNvGrpSpPr/>
          <p:nvPr userDrawn="1"/>
        </p:nvGrpSpPr>
        <p:grpSpPr>
          <a:xfrm>
            <a:off x="778561" y="5939028"/>
            <a:ext cx="10634877" cy="885458"/>
            <a:chOff x="698727" y="5871862"/>
            <a:chExt cx="10634877" cy="885458"/>
          </a:xfrm>
        </p:grpSpPr>
        <p:pic>
          <p:nvPicPr>
            <p:cNvPr id="4" name="Bilde 3">
              <a:extLst>
                <a:ext uri="{FF2B5EF4-FFF2-40B4-BE49-F238E27FC236}">
                  <a16:creationId xmlns:a16="http://schemas.microsoft.com/office/drawing/2014/main" id="{06EB7621-6B02-D747-184C-6EBFA9119B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727" y="6156523"/>
              <a:ext cx="1413641" cy="600797"/>
            </a:xfrm>
            <a:prstGeom prst="rect">
              <a:avLst/>
            </a:prstGeom>
          </p:spPr>
        </p:pic>
        <p:pic>
          <p:nvPicPr>
            <p:cNvPr id="7" name="Bilde 6" descr="Et bilde som inneholder tekst, utklipp&#10;&#10;Automatisk generert beskrivelse">
              <a:extLst>
                <a:ext uri="{FF2B5EF4-FFF2-40B4-BE49-F238E27FC236}">
                  <a16:creationId xmlns:a16="http://schemas.microsoft.com/office/drawing/2014/main" id="{5FBD6AEE-FE9B-803D-CA4C-422C158786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220" y="6156523"/>
              <a:ext cx="1217109" cy="328999"/>
            </a:xfrm>
            <a:prstGeom prst="rect">
              <a:avLst/>
            </a:prstGeom>
          </p:spPr>
        </p:pic>
        <p:pic>
          <p:nvPicPr>
            <p:cNvPr id="8" name="Bilde 7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282A4B67-302D-98B8-C477-BA6D897EA7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2146" y="5871862"/>
              <a:ext cx="1806416" cy="873101"/>
            </a:xfrm>
            <a:prstGeom prst="rect">
              <a:avLst/>
            </a:prstGeom>
          </p:spPr>
        </p:pic>
        <p:pic>
          <p:nvPicPr>
            <p:cNvPr id="9" name="Bilde 8">
              <a:extLst>
                <a:ext uri="{FF2B5EF4-FFF2-40B4-BE49-F238E27FC236}">
                  <a16:creationId xmlns:a16="http://schemas.microsoft.com/office/drawing/2014/main" id="{CE5BC1D7-5DB7-0285-FFA1-C79BC3BB2B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770" y="6056929"/>
              <a:ext cx="1906342" cy="624327"/>
            </a:xfrm>
            <a:prstGeom prst="rect">
              <a:avLst/>
            </a:prstGeom>
          </p:spPr>
        </p:pic>
        <p:pic>
          <p:nvPicPr>
            <p:cNvPr id="10" name="Bilde 9" descr="Et bilde som inneholder tekst, skilt&#10;&#10;Automatisk generert beskrivelse">
              <a:extLst>
                <a:ext uri="{FF2B5EF4-FFF2-40B4-BE49-F238E27FC236}">
                  <a16:creationId xmlns:a16="http://schemas.microsoft.com/office/drawing/2014/main" id="{B5C426A6-96FC-D74C-C1BC-4549C224C3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1494" y="5975821"/>
              <a:ext cx="632110" cy="517641"/>
            </a:xfrm>
            <a:prstGeom prst="rect">
              <a:avLst/>
            </a:prstGeom>
          </p:spPr>
        </p:pic>
        <p:pic>
          <p:nvPicPr>
            <p:cNvPr id="11" name="Bilde 10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0446D903-3BEE-2A65-D43F-DFBD4E3455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210" y="6032963"/>
              <a:ext cx="1224679" cy="461704"/>
            </a:xfrm>
            <a:prstGeom prst="rect">
              <a:avLst/>
            </a:prstGeom>
          </p:spPr>
        </p:pic>
        <p:pic>
          <p:nvPicPr>
            <p:cNvPr id="12" name="Grafikk 11">
              <a:extLst>
                <a:ext uri="{FF2B5EF4-FFF2-40B4-BE49-F238E27FC236}">
                  <a16:creationId xmlns:a16="http://schemas.microsoft.com/office/drawing/2014/main" id="{1282628A-A5C7-8A4D-2F3B-C9AAC884C2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786993" y="6066073"/>
              <a:ext cx="1649965" cy="37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778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587610"/>
            <a:ext cx="10749412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en-GB" noProof="0"/>
              <a:t>Text – Tahoma 18pt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Color of 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</p:spTree>
    <p:extLst>
      <p:ext uri="{BB962C8B-B14F-4D97-AF65-F5344CB8AC3E}">
        <p14:creationId xmlns:p14="http://schemas.microsoft.com/office/powerpoint/2010/main" val="828545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48D3E627-74D2-4586-B87C-7D908C078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18AA63F0-EB69-474A-914E-71628DD14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9E6809A7-D884-4665-A102-C24293DC6F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0" y="6428951"/>
            <a:ext cx="1029890" cy="365125"/>
          </a:xfrm>
          <a:prstGeom prst="rect">
            <a:avLst/>
          </a:prstGeom>
        </p:spPr>
        <p:txBody>
          <a:bodyPr/>
          <a:lstStyle/>
          <a:p>
            <a:fld id="{80046DE9-7E63-4E33-BCBF-C2D554FF40B3}" type="datetimeFigureOut">
              <a:rPr lang="nb-NO" smtClean="0"/>
              <a:t>06.06.2023</a:t>
            </a:fld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EAD62E0-BA16-44D6-BFA5-ADCA5F43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415858"/>
            <a:ext cx="372392" cy="365125"/>
          </a:xfrm>
          <a:prstGeom prst="rect">
            <a:avLst/>
          </a:prstGeom>
        </p:spPr>
        <p:txBody>
          <a:bodyPr/>
          <a:lstStyle/>
          <a:p>
            <a:fld id="{3A44743E-3CCC-438E-ACC0-2E511258A044}" type="slidenum">
              <a:rPr lang="nb-NO" smtClean="0"/>
              <a:t>‹#›</a:t>
            </a:fld>
            <a:endParaRPr lang="nb-NO"/>
          </a:p>
        </p:txBody>
      </p:sp>
      <p:grpSp>
        <p:nvGrpSpPr>
          <p:cNvPr id="13" name="Gruppe 12">
            <a:extLst>
              <a:ext uri="{FF2B5EF4-FFF2-40B4-BE49-F238E27FC236}">
                <a16:creationId xmlns:a16="http://schemas.microsoft.com/office/drawing/2014/main" id="{CD675198-542E-E69C-7651-BDCC38FC2AD7}"/>
              </a:ext>
            </a:extLst>
          </p:cNvPr>
          <p:cNvGrpSpPr/>
          <p:nvPr userDrawn="1"/>
        </p:nvGrpSpPr>
        <p:grpSpPr>
          <a:xfrm>
            <a:off x="698727" y="5871862"/>
            <a:ext cx="10634877" cy="885458"/>
            <a:chOff x="698727" y="5871862"/>
            <a:chExt cx="10634877" cy="885458"/>
          </a:xfrm>
        </p:grpSpPr>
        <p:pic>
          <p:nvPicPr>
            <p:cNvPr id="5" name="Bilde 4">
              <a:extLst>
                <a:ext uri="{FF2B5EF4-FFF2-40B4-BE49-F238E27FC236}">
                  <a16:creationId xmlns:a16="http://schemas.microsoft.com/office/drawing/2014/main" id="{7D4B42C4-C099-872C-AF94-5988C27C33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727" y="6156523"/>
              <a:ext cx="1413641" cy="600797"/>
            </a:xfrm>
            <a:prstGeom prst="rect">
              <a:avLst/>
            </a:prstGeom>
          </p:spPr>
        </p:pic>
        <p:pic>
          <p:nvPicPr>
            <p:cNvPr id="7" name="Bilde 6" descr="Et bilde som inneholder tekst, utklipp&#10;&#10;Automatisk generert beskrivelse">
              <a:extLst>
                <a:ext uri="{FF2B5EF4-FFF2-40B4-BE49-F238E27FC236}">
                  <a16:creationId xmlns:a16="http://schemas.microsoft.com/office/drawing/2014/main" id="{7021F776-F0AA-CC11-5C90-3AB18325B7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220" y="6156523"/>
              <a:ext cx="1217109" cy="328999"/>
            </a:xfrm>
            <a:prstGeom prst="rect">
              <a:avLst/>
            </a:prstGeom>
          </p:spPr>
        </p:pic>
        <p:pic>
          <p:nvPicPr>
            <p:cNvPr id="8" name="Bilde 7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BAAD37AF-3D46-271A-2B5D-A82475D582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2146" y="5871862"/>
              <a:ext cx="1806416" cy="873101"/>
            </a:xfrm>
            <a:prstGeom prst="rect">
              <a:avLst/>
            </a:prstGeom>
          </p:spPr>
        </p:pic>
        <p:pic>
          <p:nvPicPr>
            <p:cNvPr id="9" name="Bilde 8">
              <a:extLst>
                <a:ext uri="{FF2B5EF4-FFF2-40B4-BE49-F238E27FC236}">
                  <a16:creationId xmlns:a16="http://schemas.microsoft.com/office/drawing/2014/main" id="{2BEF2DC0-DBDE-991E-BA59-732ABE2E2A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770" y="6056929"/>
              <a:ext cx="1906342" cy="624327"/>
            </a:xfrm>
            <a:prstGeom prst="rect">
              <a:avLst/>
            </a:prstGeom>
          </p:spPr>
        </p:pic>
        <p:pic>
          <p:nvPicPr>
            <p:cNvPr id="10" name="Bilde 9" descr="Et bilde som inneholder tekst, skilt&#10;&#10;Automatisk generert beskrivelse">
              <a:extLst>
                <a:ext uri="{FF2B5EF4-FFF2-40B4-BE49-F238E27FC236}">
                  <a16:creationId xmlns:a16="http://schemas.microsoft.com/office/drawing/2014/main" id="{F68A07DF-45AE-7D47-14D0-BB32A06C33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1494" y="5975821"/>
              <a:ext cx="632110" cy="517641"/>
            </a:xfrm>
            <a:prstGeom prst="rect">
              <a:avLst/>
            </a:prstGeom>
          </p:spPr>
        </p:pic>
        <p:pic>
          <p:nvPicPr>
            <p:cNvPr id="11" name="Bilde 10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C366B9BD-4A70-E64D-5D9A-FBAE0AF91D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210" y="6032963"/>
              <a:ext cx="1224679" cy="461704"/>
            </a:xfrm>
            <a:prstGeom prst="rect">
              <a:avLst/>
            </a:prstGeom>
          </p:spPr>
        </p:pic>
        <p:pic>
          <p:nvPicPr>
            <p:cNvPr id="12" name="Grafikk 11">
              <a:extLst>
                <a:ext uri="{FF2B5EF4-FFF2-40B4-BE49-F238E27FC236}">
                  <a16:creationId xmlns:a16="http://schemas.microsoft.com/office/drawing/2014/main" id="{D74FB91B-FE5B-6D88-2155-4F1809AA00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86993" y="6066073"/>
              <a:ext cx="1649965" cy="37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4094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17DE74F-A354-43C2-A9C8-00A8C67C6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8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32A62ED7-8936-4E5C-BFD0-546F4A998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221"/>
            <a:ext cx="10515600" cy="4631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Plassholder for dato 3">
            <a:extLst>
              <a:ext uri="{FF2B5EF4-FFF2-40B4-BE49-F238E27FC236}">
                <a16:creationId xmlns:a16="http://schemas.microsoft.com/office/drawing/2014/main" id="{4F3B3CCF-BAD0-4CBF-9361-8810414493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0" y="6453890"/>
            <a:ext cx="1029890" cy="365125"/>
          </a:xfrm>
          <a:prstGeom prst="rect">
            <a:avLst/>
          </a:prstGeom>
        </p:spPr>
        <p:txBody>
          <a:bodyPr/>
          <a:lstStyle/>
          <a:p>
            <a:fld id="{80046DE9-7E63-4E33-BCBF-C2D554FF40B3}" type="datetimeFigureOut">
              <a:rPr lang="nb-NO" smtClean="0"/>
              <a:t>06.06.2023</a:t>
            </a:fld>
            <a:endParaRPr lang="nb-NO"/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152CD506-E8D6-49F8-9A8F-2D9C2FBF5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440797"/>
            <a:ext cx="372392" cy="365125"/>
          </a:xfrm>
          <a:prstGeom prst="rect">
            <a:avLst/>
          </a:prstGeom>
        </p:spPr>
        <p:txBody>
          <a:bodyPr/>
          <a:lstStyle/>
          <a:p>
            <a:fld id="{3A44743E-3CCC-438E-ACC0-2E511258A044}" type="slidenum">
              <a:rPr lang="nb-NO" smtClean="0"/>
              <a:t>‹#›</a:t>
            </a:fld>
            <a:endParaRPr lang="nb-NO"/>
          </a:p>
        </p:txBody>
      </p:sp>
      <p:grpSp>
        <p:nvGrpSpPr>
          <p:cNvPr id="4" name="Gruppe 3">
            <a:extLst>
              <a:ext uri="{FF2B5EF4-FFF2-40B4-BE49-F238E27FC236}">
                <a16:creationId xmlns:a16="http://schemas.microsoft.com/office/drawing/2014/main" id="{6061E8A3-8CE2-BBED-8C78-FA8942F4D275}"/>
              </a:ext>
            </a:extLst>
          </p:cNvPr>
          <p:cNvGrpSpPr/>
          <p:nvPr userDrawn="1"/>
        </p:nvGrpSpPr>
        <p:grpSpPr>
          <a:xfrm>
            <a:off x="718923" y="5850006"/>
            <a:ext cx="10634877" cy="885458"/>
            <a:chOff x="698727" y="5871862"/>
            <a:chExt cx="10634877" cy="885458"/>
          </a:xfrm>
        </p:grpSpPr>
        <p:pic>
          <p:nvPicPr>
            <p:cNvPr id="5" name="Bilde 4">
              <a:extLst>
                <a:ext uri="{FF2B5EF4-FFF2-40B4-BE49-F238E27FC236}">
                  <a16:creationId xmlns:a16="http://schemas.microsoft.com/office/drawing/2014/main" id="{753AAACF-B1F0-EC78-F600-2BEDBBBD4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727" y="6156523"/>
              <a:ext cx="1413641" cy="600797"/>
            </a:xfrm>
            <a:prstGeom prst="rect">
              <a:avLst/>
            </a:prstGeom>
          </p:spPr>
        </p:pic>
        <p:pic>
          <p:nvPicPr>
            <p:cNvPr id="6" name="Bilde 5" descr="Et bilde som inneholder tekst, utklipp&#10;&#10;Automatisk generert beskrivelse">
              <a:extLst>
                <a:ext uri="{FF2B5EF4-FFF2-40B4-BE49-F238E27FC236}">
                  <a16:creationId xmlns:a16="http://schemas.microsoft.com/office/drawing/2014/main" id="{10EDD8F2-8DB4-2561-1776-D20A7A4DBB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220" y="6156523"/>
              <a:ext cx="1217109" cy="328999"/>
            </a:xfrm>
            <a:prstGeom prst="rect">
              <a:avLst/>
            </a:prstGeom>
          </p:spPr>
        </p:pic>
        <p:pic>
          <p:nvPicPr>
            <p:cNvPr id="9" name="Bilde 8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DC2385B4-417D-8DB4-6576-5FF2BEC44F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2146" y="5871862"/>
              <a:ext cx="1806416" cy="873101"/>
            </a:xfrm>
            <a:prstGeom prst="rect">
              <a:avLst/>
            </a:prstGeom>
          </p:spPr>
        </p:pic>
        <p:pic>
          <p:nvPicPr>
            <p:cNvPr id="10" name="Bilde 9">
              <a:extLst>
                <a:ext uri="{FF2B5EF4-FFF2-40B4-BE49-F238E27FC236}">
                  <a16:creationId xmlns:a16="http://schemas.microsoft.com/office/drawing/2014/main" id="{70481876-4FE8-ED43-DAFB-5BD5E6B244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770" y="6056929"/>
              <a:ext cx="1906342" cy="624327"/>
            </a:xfrm>
            <a:prstGeom prst="rect">
              <a:avLst/>
            </a:prstGeom>
          </p:spPr>
        </p:pic>
        <p:pic>
          <p:nvPicPr>
            <p:cNvPr id="11" name="Bilde 10" descr="Et bilde som inneholder tekst, skilt&#10;&#10;Automatisk generert beskrivelse">
              <a:extLst>
                <a:ext uri="{FF2B5EF4-FFF2-40B4-BE49-F238E27FC236}">
                  <a16:creationId xmlns:a16="http://schemas.microsoft.com/office/drawing/2014/main" id="{8B337764-4938-7795-BCCD-0E65AF45D1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1494" y="5975821"/>
              <a:ext cx="632110" cy="517641"/>
            </a:xfrm>
            <a:prstGeom prst="rect">
              <a:avLst/>
            </a:prstGeom>
          </p:spPr>
        </p:pic>
        <p:pic>
          <p:nvPicPr>
            <p:cNvPr id="12" name="Bilde 11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BC162DA8-DE92-EAF2-56DD-81451F5BC0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210" y="6032963"/>
              <a:ext cx="1224679" cy="461704"/>
            </a:xfrm>
            <a:prstGeom prst="rect">
              <a:avLst/>
            </a:prstGeom>
          </p:spPr>
        </p:pic>
        <p:pic>
          <p:nvPicPr>
            <p:cNvPr id="13" name="Grafikk 12">
              <a:extLst>
                <a:ext uri="{FF2B5EF4-FFF2-40B4-BE49-F238E27FC236}">
                  <a16:creationId xmlns:a16="http://schemas.microsoft.com/office/drawing/2014/main" id="{EF65D53D-CE8A-5967-C732-1C7529BEF7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86993" y="6066073"/>
              <a:ext cx="1649965" cy="37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342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l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864B0C1-1D6B-426A-B316-E6FFBAF3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85C139D7-D55E-4F49-A3FB-EA3BF2759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lassholder for dato 3">
            <a:extLst>
              <a:ext uri="{FF2B5EF4-FFF2-40B4-BE49-F238E27FC236}">
                <a16:creationId xmlns:a16="http://schemas.microsoft.com/office/drawing/2014/main" id="{E7127A07-649A-4BCF-AD6C-E731D93DE5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0" y="6453890"/>
            <a:ext cx="1029890" cy="365125"/>
          </a:xfrm>
          <a:prstGeom prst="rect">
            <a:avLst/>
          </a:prstGeom>
        </p:spPr>
        <p:txBody>
          <a:bodyPr/>
          <a:lstStyle/>
          <a:p>
            <a:fld id="{80046DE9-7E63-4E33-BCBF-C2D554FF40B3}" type="datetimeFigureOut">
              <a:rPr lang="nb-NO" smtClean="0"/>
              <a:t>06.06.2023</a:t>
            </a:fld>
            <a:endParaRPr lang="nb-NO"/>
          </a:p>
        </p:txBody>
      </p:sp>
      <p:sp>
        <p:nvSpPr>
          <p:cNvPr id="8" name="Plassholder for lysbildenummer 5">
            <a:extLst>
              <a:ext uri="{FF2B5EF4-FFF2-40B4-BE49-F238E27FC236}">
                <a16:creationId xmlns:a16="http://schemas.microsoft.com/office/drawing/2014/main" id="{D6236265-C4E6-41EF-AA83-24861CC54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440797"/>
            <a:ext cx="372392" cy="365125"/>
          </a:xfrm>
          <a:prstGeom prst="rect">
            <a:avLst/>
          </a:prstGeom>
        </p:spPr>
        <p:txBody>
          <a:bodyPr/>
          <a:lstStyle/>
          <a:p>
            <a:fld id="{3A44743E-3CCC-438E-ACC0-2E511258A044}" type="slidenum">
              <a:rPr lang="nb-NO" smtClean="0"/>
              <a:t>‹#›</a:t>
            </a:fld>
            <a:endParaRPr lang="nb-NO"/>
          </a:p>
        </p:txBody>
      </p:sp>
      <p:grpSp>
        <p:nvGrpSpPr>
          <p:cNvPr id="4" name="Gruppe 3">
            <a:extLst>
              <a:ext uri="{FF2B5EF4-FFF2-40B4-BE49-F238E27FC236}">
                <a16:creationId xmlns:a16="http://schemas.microsoft.com/office/drawing/2014/main" id="{9226B084-F93D-8250-0FAC-380EB0D7754D}"/>
              </a:ext>
            </a:extLst>
          </p:cNvPr>
          <p:cNvGrpSpPr/>
          <p:nvPr userDrawn="1"/>
        </p:nvGrpSpPr>
        <p:grpSpPr>
          <a:xfrm>
            <a:off x="698727" y="5871862"/>
            <a:ext cx="10634877" cy="885458"/>
            <a:chOff x="698727" y="5871862"/>
            <a:chExt cx="10634877" cy="885458"/>
          </a:xfrm>
        </p:grpSpPr>
        <p:pic>
          <p:nvPicPr>
            <p:cNvPr id="5" name="Bilde 4">
              <a:extLst>
                <a:ext uri="{FF2B5EF4-FFF2-40B4-BE49-F238E27FC236}">
                  <a16:creationId xmlns:a16="http://schemas.microsoft.com/office/drawing/2014/main" id="{0F6C7E16-83C6-2B81-8A32-D0F3E63A8E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727" y="6156523"/>
              <a:ext cx="1413641" cy="600797"/>
            </a:xfrm>
            <a:prstGeom prst="rect">
              <a:avLst/>
            </a:prstGeom>
          </p:spPr>
        </p:pic>
        <p:pic>
          <p:nvPicPr>
            <p:cNvPr id="6" name="Bilde 5" descr="Et bilde som inneholder tekst, utklipp&#10;&#10;Automatisk generert beskrivelse">
              <a:extLst>
                <a:ext uri="{FF2B5EF4-FFF2-40B4-BE49-F238E27FC236}">
                  <a16:creationId xmlns:a16="http://schemas.microsoft.com/office/drawing/2014/main" id="{C4D89D36-5B59-5FA9-E400-F34E18B61A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220" y="6156523"/>
              <a:ext cx="1217109" cy="328999"/>
            </a:xfrm>
            <a:prstGeom prst="rect">
              <a:avLst/>
            </a:prstGeom>
          </p:spPr>
        </p:pic>
        <p:pic>
          <p:nvPicPr>
            <p:cNvPr id="9" name="Bilde 8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C127AD2A-B1D4-C7B2-4120-6A1B583B0B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2146" y="5871862"/>
              <a:ext cx="1806416" cy="873101"/>
            </a:xfrm>
            <a:prstGeom prst="rect">
              <a:avLst/>
            </a:prstGeom>
          </p:spPr>
        </p:pic>
        <p:pic>
          <p:nvPicPr>
            <p:cNvPr id="10" name="Bilde 9">
              <a:extLst>
                <a:ext uri="{FF2B5EF4-FFF2-40B4-BE49-F238E27FC236}">
                  <a16:creationId xmlns:a16="http://schemas.microsoft.com/office/drawing/2014/main" id="{0609A86D-B52D-6BD5-8C7A-2C8720B98B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770" y="6056929"/>
              <a:ext cx="1906342" cy="624327"/>
            </a:xfrm>
            <a:prstGeom prst="rect">
              <a:avLst/>
            </a:prstGeom>
          </p:spPr>
        </p:pic>
        <p:pic>
          <p:nvPicPr>
            <p:cNvPr id="11" name="Bilde 10" descr="Et bilde som inneholder tekst, skilt&#10;&#10;Automatisk generert beskrivelse">
              <a:extLst>
                <a:ext uri="{FF2B5EF4-FFF2-40B4-BE49-F238E27FC236}">
                  <a16:creationId xmlns:a16="http://schemas.microsoft.com/office/drawing/2014/main" id="{40AC0321-1563-CFFD-5ED1-6849B1D65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1494" y="5975821"/>
              <a:ext cx="632110" cy="517641"/>
            </a:xfrm>
            <a:prstGeom prst="rect">
              <a:avLst/>
            </a:prstGeom>
          </p:spPr>
        </p:pic>
        <p:pic>
          <p:nvPicPr>
            <p:cNvPr id="12" name="Bilde 11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95A74782-429A-1615-5DA6-076E8636F9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210" y="6032963"/>
              <a:ext cx="1224679" cy="461704"/>
            </a:xfrm>
            <a:prstGeom prst="rect">
              <a:avLst/>
            </a:prstGeom>
          </p:spPr>
        </p:pic>
        <p:pic>
          <p:nvPicPr>
            <p:cNvPr id="13" name="Grafikk 12">
              <a:extLst>
                <a:ext uri="{FF2B5EF4-FFF2-40B4-BE49-F238E27FC236}">
                  <a16:creationId xmlns:a16="http://schemas.microsoft.com/office/drawing/2014/main" id="{1D980768-0BF0-5D13-7226-F08B99D98C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86993" y="6066073"/>
              <a:ext cx="1649965" cy="37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9054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CEBE04D-6DFA-4847-8DFD-6E4D8CC4E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E8C37D2-6C43-4EA1-8129-0B25CBFF9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14D2F4B4-E84C-4EDE-BDDA-DAAAF2F3D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8" name="Plassholder for dato 3">
            <a:extLst>
              <a:ext uri="{FF2B5EF4-FFF2-40B4-BE49-F238E27FC236}">
                <a16:creationId xmlns:a16="http://schemas.microsoft.com/office/drawing/2014/main" id="{FCFB9B16-6486-4767-9A67-411FF32CC0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0" y="6453890"/>
            <a:ext cx="1029890" cy="365125"/>
          </a:xfrm>
          <a:prstGeom prst="rect">
            <a:avLst/>
          </a:prstGeom>
        </p:spPr>
        <p:txBody>
          <a:bodyPr/>
          <a:lstStyle/>
          <a:p>
            <a:fld id="{80046DE9-7E63-4E33-BCBF-C2D554FF40B3}" type="datetimeFigureOut">
              <a:rPr lang="nb-NO" smtClean="0"/>
              <a:t>06.06.2023</a:t>
            </a:fld>
            <a:endParaRPr lang="nb-NO"/>
          </a:p>
        </p:txBody>
      </p:sp>
      <p:sp>
        <p:nvSpPr>
          <p:cNvPr id="9" name="Plassholder for lysbildenummer 5">
            <a:extLst>
              <a:ext uri="{FF2B5EF4-FFF2-40B4-BE49-F238E27FC236}">
                <a16:creationId xmlns:a16="http://schemas.microsoft.com/office/drawing/2014/main" id="{7F336DF0-CE84-4947-91FA-351131EB4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440797"/>
            <a:ext cx="372392" cy="365125"/>
          </a:xfrm>
          <a:prstGeom prst="rect">
            <a:avLst/>
          </a:prstGeom>
        </p:spPr>
        <p:txBody>
          <a:bodyPr/>
          <a:lstStyle/>
          <a:p>
            <a:fld id="{3A44743E-3CCC-438E-ACC0-2E511258A044}" type="slidenum">
              <a:rPr lang="nb-NO" smtClean="0"/>
              <a:t>‹#›</a:t>
            </a:fld>
            <a:endParaRPr lang="nb-NO"/>
          </a:p>
        </p:txBody>
      </p:sp>
      <p:grpSp>
        <p:nvGrpSpPr>
          <p:cNvPr id="5" name="Gruppe 4">
            <a:extLst>
              <a:ext uri="{FF2B5EF4-FFF2-40B4-BE49-F238E27FC236}">
                <a16:creationId xmlns:a16="http://schemas.microsoft.com/office/drawing/2014/main" id="{A1B8DED2-2048-4C55-9986-951FE9B9F169}"/>
              </a:ext>
            </a:extLst>
          </p:cNvPr>
          <p:cNvGrpSpPr/>
          <p:nvPr userDrawn="1"/>
        </p:nvGrpSpPr>
        <p:grpSpPr>
          <a:xfrm>
            <a:off x="698727" y="5871862"/>
            <a:ext cx="10634877" cy="885458"/>
            <a:chOff x="698727" y="5871862"/>
            <a:chExt cx="10634877" cy="885458"/>
          </a:xfrm>
        </p:grpSpPr>
        <p:pic>
          <p:nvPicPr>
            <p:cNvPr id="6" name="Bilde 5">
              <a:extLst>
                <a:ext uri="{FF2B5EF4-FFF2-40B4-BE49-F238E27FC236}">
                  <a16:creationId xmlns:a16="http://schemas.microsoft.com/office/drawing/2014/main" id="{A97BF1E0-14BF-07FF-EC6B-E04EE96EBA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727" y="6156523"/>
              <a:ext cx="1413641" cy="600797"/>
            </a:xfrm>
            <a:prstGeom prst="rect">
              <a:avLst/>
            </a:prstGeom>
          </p:spPr>
        </p:pic>
        <p:pic>
          <p:nvPicPr>
            <p:cNvPr id="7" name="Bilde 6" descr="Et bilde som inneholder tekst, utklipp&#10;&#10;Automatisk generert beskrivelse">
              <a:extLst>
                <a:ext uri="{FF2B5EF4-FFF2-40B4-BE49-F238E27FC236}">
                  <a16:creationId xmlns:a16="http://schemas.microsoft.com/office/drawing/2014/main" id="{B3592980-5332-41DB-A5F2-301E3968DE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220" y="6156523"/>
              <a:ext cx="1217109" cy="328999"/>
            </a:xfrm>
            <a:prstGeom prst="rect">
              <a:avLst/>
            </a:prstGeom>
          </p:spPr>
        </p:pic>
        <p:pic>
          <p:nvPicPr>
            <p:cNvPr id="10" name="Bilde 9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C0787C0F-A9B0-FD5C-F16E-A46DA07DFB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2146" y="5871862"/>
              <a:ext cx="1806416" cy="873101"/>
            </a:xfrm>
            <a:prstGeom prst="rect">
              <a:avLst/>
            </a:prstGeom>
          </p:spPr>
        </p:pic>
        <p:pic>
          <p:nvPicPr>
            <p:cNvPr id="11" name="Bilde 10">
              <a:extLst>
                <a:ext uri="{FF2B5EF4-FFF2-40B4-BE49-F238E27FC236}">
                  <a16:creationId xmlns:a16="http://schemas.microsoft.com/office/drawing/2014/main" id="{DEEF8A66-7370-0F9E-A92E-67281D890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770" y="6056929"/>
              <a:ext cx="1906342" cy="624327"/>
            </a:xfrm>
            <a:prstGeom prst="rect">
              <a:avLst/>
            </a:prstGeom>
          </p:spPr>
        </p:pic>
        <p:pic>
          <p:nvPicPr>
            <p:cNvPr id="12" name="Bilde 11" descr="Et bilde som inneholder tekst, skilt&#10;&#10;Automatisk generert beskrivelse">
              <a:extLst>
                <a:ext uri="{FF2B5EF4-FFF2-40B4-BE49-F238E27FC236}">
                  <a16:creationId xmlns:a16="http://schemas.microsoft.com/office/drawing/2014/main" id="{39161B04-A20A-767A-4A65-A64D075F23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1494" y="5975821"/>
              <a:ext cx="632110" cy="517641"/>
            </a:xfrm>
            <a:prstGeom prst="rect">
              <a:avLst/>
            </a:prstGeom>
          </p:spPr>
        </p:pic>
        <p:pic>
          <p:nvPicPr>
            <p:cNvPr id="13" name="Bilde 12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A677FCD6-112C-24BE-95DF-A5A8029B92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210" y="6032963"/>
              <a:ext cx="1224679" cy="461704"/>
            </a:xfrm>
            <a:prstGeom prst="rect">
              <a:avLst/>
            </a:prstGeom>
          </p:spPr>
        </p:pic>
        <p:pic>
          <p:nvPicPr>
            <p:cNvPr id="14" name="Grafikk 13">
              <a:extLst>
                <a:ext uri="{FF2B5EF4-FFF2-40B4-BE49-F238E27FC236}">
                  <a16:creationId xmlns:a16="http://schemas.microsoft.com/office/drawing/2014/main" id="{16E99986-6B54-DDAC-E6F7-2FF49BF82B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86993" y="6066073"/>
              <a:ext cx="1649965" cy="37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8265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B28D047A-D28B-4CD3-BBD8-3DBD82781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B4B8BFFD-7BBE-4F99-9033-9BE97C967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872465E3-640A-4951-B31B-92ECC5319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B28159B9-A3AA-49DB-B966-96D24A137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lassholder for innhold 5">
            <a:extLst>
              <a:ext uri="{FF2B5EF4-FFF2-40B4-BE49-F238E27FC236}">
                <a16:creationId xmlns:a16="http://schemas.microsoft.com/office/drawing/2014/main" id="{48A73CB9-0DF7-4AA5-9128-3FA8AAD34A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10" name="Plassholder for dato 3">
            <a:extLst>
              <a:ext uri="{FF2B5EF4-FFF2-40B4-BE49-F238E27FC236}">
                <a16:creationId xmlns:a16="http://schemas.microsoft.com/office/drawing/2014/main" id="{1899BEC8-0CA1-4D6E-A21B-542DFA94D6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0" y="6453890"/>
            <a:ext cx="1029890" cy="365125"/>
          </a:xfrm>
          <a:prstGeom prst="rect">
            <a:avLst/>
          </a:prstGeom>
        </p:spPr>
        <p:txBody>
          <a:bodyPr/>
          <a:lstStyle/>
          <a:p>
            <a:fld id="{80046DE9-7E63-4E33-BCBF-C2D554FF40B3}" type="datetimeFigureOut">
              <a:rPr lang="nb-NO" smtClean="0"/>
              <a:t>06.06.2023</a:t>
            </a:fld>
            <a:endParaRPr lang="nb-NO"/>
          </a:p>
        </p:txBody>
      </p:sp>
      <p:sp>
        <p:nvSpPr>
          <p:cNvPr id="11" name="Plassholder for lysbildenummer 5">
            <a:extLst>
              <a:ext uri="{FF2B5EF4-FFF2-40B4-BE49-F238E27FC236}">
                <a16:creationId xmlns:a16="http://schemas.microsoft.com/office/drawing/2014/main" id="{454EEEF8-7890-49B0-921A-3E14B503B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440797"/>
            <a:ext cx="372392" cy="365125"/>
          </a:xfrm>
          <a:prstGeom prst="rect">
            <a:avLst/>
          </a:prstGeom>
        </p:spPr>
        <p:txBody>
          <a:bodyPr/>
          <a:lstStyle/>
          <a:p>
            <a:fld id="{3A44743E-3CCC-438E-ACC0-2E511258A044}" type="slidenum">
              <a:rPr lang="nb-NO" smtClean="0"/>
              <a:t>‹#›</a:t>
            </a:fld>
            <a:endParaRPr lang="nb-NO"/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40771679-1569-43F7-175D-0089C7BFC40C}"/>
              </a:ext>
            </a:extLst>
          </p:cNvPr>
          <p:cNvGrpSpPr/>
          <p:nvPr userDrawn="1"/>
        </p:nvGrpSpPr>
        <p:grpSpPr>
          <a:xfrm>
            <a:off x="698727" y="5871862"/>
            <a:ext cx="10634877" cy="885458"/>
            <a:chOff x="698727" y="5871862"/>
            <a:chExt cx="10634877" cy="885458"/>
          </a:xfrm>
        </p:grpSpPr>
        <p:pic>
          <p:nvPicPr>
            <p:cNvPr id="8" name="Bilde 7">
              <a:extLst>
                <a:ext uri="{FF2B5EF4-FFF2-40B4-BE49-F238E27FC236}">
                  <a16:creationId xmlns:a16="http://schemas.microsoft.com/office/drawing/2014/main" id="{87945129-2309-46E9-E25A-3A637D08AC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727" y="6156523"/>
              <a:ext cx="1413641" cy="600797"/>
            </a:xfrm>
            <a:prstGeom prst="rect">
              <a:avLst/>
            </a:prstGeom>
          </p:spPr>
        </p:pic>
        <p:pic>
          <p:nvPicPr>
            <p:cNvPr id="9" name="Bilde 8" descr="Et bilde som inneholder tekst, utklipp&#10;&#10;Automatisk generert beskrivelse">
              <a:extLst>
                <a:ext uri="{FF2B5EF4-FFF2-40B4-BE49-F238E27FC236}">
                  <a16:creationId xmlns:a16="http://schemas.microsoft.com/office/drawing/2014/main" id="{65D85A9F-C132-8857-26DD-4ECC93A833A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220" y="6156523"/>
              <a:ext cx="1217109" cy="328999"/>
            </a:xfrm>
            <a:prstGeom prst="rect">
              <a:avLst/>
            </a:prstGeom>
          </p:spPr>
        </p:pic>
        <p:pic>
          <p:nvPicPr>
            <p:cNvPr id="12" name="Bilde 11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3E440D16-9D6C-0318-62E8-77E3F00E4B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2146" y="5871862"/>
              <a:ext cx="1806416" cy="873101"/>
            </a:xfrm>
            <a:prstGeom prst="rect">
              <a:avLst/>
            </a:prstGeom>
          </p:spPr>
        </p:pic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2C77FF13-2373-6F03-3852-BCAD971B98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770" y="6056929"/>
              <a:ext cx="1906342" cy="624327"/>
            </a:xfrm>
            <a:prstGeom prst="rect">
              <a:avLst/>
            </a:prstGeom>
          </p:spPr>
        </p:pic>
        <p:pic>
          <p:nvPicPr>
            <p:cNvPr id="14" name="Bilde 13" descr="Et bilde som inneholder tekst, skilt&#10;&#10;Automatisk generert beskrivelse">
              <a:extLst>
                <a:ext uri="{FF2B5EF4-FFF2-40B4-BE49-F238E27FC236}">
                  <a16:creationId xmlns:a16="http://schemas.microsoft.com/office/drawing/2014/main" id="{A28CEC39-AF99-2B0B-0573-1EA265262B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1494" y="5975821"/>
              <a:ext cx="632110" cy="517641"/>
            </a:xfrm>
            <a:prstGeom prst="rect">
              <a:avLst/>
            </a:prstGeom>
          </p:spPr>
        </p:pic>
        <p:pic>
          <p:nvPicPr>
            <p:cNvPr id="15" name="Bilde 14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613E332F-0C1C-BA0C-A246-5137CB78AF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210" y="6032963"/>
              <a:ext cx="1224679" cy="461704"/>
            </a:xfrm>
            <a:prstGeom prst="rect">
              <a:avLst/>
            </a:prstGeom>
          </p:spPr>
        </p:pic>
        <p:pic>
          <p:nvPicPr>
            <p:cNvPr id="16" name="Grafikk 15">
              <a:extLst>
                <a:ext uri="{FF2B5EF4-FFF2-40B4-BE49-F238E27FC236}">
                  <a16:creationId xmlns:a16="http://schemas.microsoft.com/office/drawing/2014/main" id="{692D6770-B8BE-38C3-11CD-608D8E7BD0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86993" y="6066073"/>
              <a:ext cx="1649965" cy="37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573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5D09EE1-0326-42EE-BFA0-32799FD04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AB89EB0C-D00B-4FDC-9EAB-9DD9D08D97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0" y="6453890"/>
            <a:ext cx="1033479" cy="365125"/>
          </a:xfrm>
          <a:prstGeom prst="rect">
            <a:avLst/>
          </a:prstGeom>
        </p:spPr>
        <p:txBody>
          <a:bodyPr/>
          <a:lstStyle/>
          <a:p>
            <a:fld id="{80046DE9-7E63-4E33-BCBF-C2D554FF40B3}" type="datetimeFigureOut">
              <a:rPr lang="nb-NO" smtClean="0"/>
              <a:t>06.06.2023</a:t>
            </a:fld>
            <a:endParaRPr lang="nb-NO"/>
          </a:p>
        </p:txBody>
      </p:sp>
      <p:sp>
        <p:nvSpPr>
          <p:cNvPr id="7" name="Plassholder for lysbildenummer 5">
            <a:extLst>
              <a:ext uri="{FF2B5EF4-FFF2-40B4-BE49-F238E27FC236}">
                <a16:creationId xmlns:a16="http://schemas.microsoft.com/office/drawing/2014/main" id="{67B2548F-A135-4E94-BC8B-848D70AE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440797"/>
            <a:ext cx="372392" cy="365125"/>
          </a:xfrm>
          <a:prstGeom prst="rect">
            <a:avLst/>
          </a:prstGeom>
        </p:spPr>
        <p:txBody>
          <a:bodyPr/>
          <a:lstStyle/>
          <a:p>
            <a:fld id="{3A44743E-3CCC-438E-ACC0-2E511258A044}" type="slidenum">
              <a:rPr lang="nb-NO" smtClean="0"/>
              <a:t>‹#›</a:t>
            </a:fld>
            <a:endParaRPr lang="nb-NO"/>
          </a:p>
        </p:txBody>
      </p:sp>
      <p:grpSp>
        <p:nvGrpSpPr>
          <p:cNvPr id="3" name="Gruppe 2">
            <a:extLst>
              <a:ext uri="{FF2B5EF4-FFF2-40B4-BE49-F238E27FC236}">
                <a16:creationId xmlns:a16="http://schemas.microsoft.com/office/drawing/2014/main" id="{B22B2666-AF15-0D29-B530-DF39B09643C1}"/>
              </a:ext>
            </a:extLst>
          </p:cNvPr>
          <p:cNvGrpSpPr/>
          <p:nvPr userDrawn="1"/>
        </p:nvGrpSpPr>
        <p:grpSpPr>
          <a:xfrm>
            <a:off x="698727" y="5871862"/>
            <a:ext cx="10634877" cy="885458"/>
            <a:chOff x="698727" y="5871862"/>
            <a:chExt cx="10634877" cy="885458"/>
          </a:xfrm>
        </p:grpSpPr>
        <p:pic>
          <p:nvPicPr>
            <p:cNvPr id="4" name="Bilde 3">
              <a:extLst>
                <a:ext uri="{FF2B5EF4-FFF2-40B4-BE49-F238E27FC236}">
                  <a16:creationId xmlns:a16="http://schemas.microsoft.com/office/drawing/2014/main" id="{84326C5F-57C1-8750-0B2B-770200769E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727" y="6156523"/>
              <a:ext cx="1413641" cy="600797"/>
            </a:xfrm>
            <a:prstGeom prst="rect">
              <a:avLst/>
            </a:prstGeom>
          </p:spPr>
        </p:pic>
        <p:pic>
          <p:nvPicPr>
            <p:cNvPr id="5" name="Bilde 4" descr="Et bilde som inneholder tekst, utklipp&#10;&#10;Automatisk generert beskrivelse">
              <a:extLst>
                <a:ext uri="{FF2B5EF4-FFF2-40B4-BE49-F238E27FC236}">
                  <a16:creationId xmlns:a16="http://schemas.microsoft.com/office/drawing/2014/main" id="{11C6733F-A8E6-EA35-FDDF-0D340C30B89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220" y="6156523"/>
              <a:ext cx="1217109" cy="328999"/>
            </a:xfrm>
            <a:prstGeom prst="rect">
              <a:avLst/>
            </a:prstGeom>
          </p:spPr>
        </p:pic>
        <p:pic>
          <p:nvPicPr>
            <p:cNvPr id="8" name="Bilde 7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22974DE5-C005-2B30-EE0A-7E0898625A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2146" y="5871862"/>
              <a:ext cx="1806416" cy="873101"/>
            </a:xfrm>
            <a:prstGeom prst="rect">
              <a:avLst/>
            </a:prstGeom>
          </p:spPr>
        </p:pic>
        <p:pic>
          <p:nvPicPr>
            <p:cNvPr id="9" name="Bilde 8">
              <a:extLst>
                <a:ext uri="{FF2B5EF4-FFF2-40B4-BE49-F238E27FC236}">
                  <a16:creationId xmlns:a16="http://schemas.microsoft.com/office/drawing/2014/main" id="{B4DFB076-9902-5AD1-889E-FB42E061D9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770" y="6056929"/>
              <a:ext cx="1906342" cy="624327"/>
            </a:xfrm>
            <a:prstGeom prst="rect">
              <a:avLst/>
            </a:prstGeom>
          </p:spPr>
        </p:pic>
        <p:pic>
          <p:nvPicPr>
            <p:cNvPr id="10" name="Bilde 9" descr="Et bilde som inneholder tekst, skilt&#10;&#10;Automatisk generert beskrivelse">
              <a:extLst>
                <a:ext uri="{FF2B5EF4-FFF2-40B4-BE49-F238E27FC236}">
                  <a16:creationId xmlns:a16="http://schemas.microsoft.com/office/drawing/2014/main" id="{57D5A892-9B86-13C0-29E1-070875722B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1494" y="5975821"/>
              <a:ext cx="632110" cy="517641"/>
            </a:xfrm>
            <a:prstGeom prst="rect">
              <a:avLst/>
            </a:prstGeom>
          </p:spPr>
        </p:pic>
        <p:pic>
          <p:nvPicPr>
            <p:cNvPr id="11" name="Bilde 10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DFB2EA7D-8AC0-A06A-463C-1C8FB6F523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210" y="6032963"/>
              <a:ext cx="1224679" cy="461704"/>
            </a:xfrm>
            <a:prstGeom prst="rect">
              <a:avLst/>
            </a:prstGeom>
          </p:spPr>
        </p:pic>
        <p:pic>
          <p:nvPicPr>
            <p:cNvPr id="12" name="Grafikk 11">
              <a:extLst>
                <a:ext uri="{FF2B5EF4-FFF2-40B4-BE49-F238E27FC236}">
                  <a16:creationId xmlns:a16="http://schemas.microsoft.com/office/drawing/2014/main" id="{79660ED9-6CF3-88AD-040E-A97F9166D7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86993" y="6066073"/>
              <a:ext cx="1649965" cy="37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9235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dato 3">
            <a:extLst>
              <a:ext uri="{FF2B5EF4-FFF2-40B4-BE49-F238E27FC236}">
                <a16:creationId xmlns:a16="http://schemas.microsoft.com/office/drawing/2014/main" id="{45BB31A0-D5DB-48E8-B176-782D64B398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0" y="6453890"/>
            <a:ext cx="1033479" cy="365125"/>
          </a:xfrm>
          <a:prstGeom prst="rect">
            <a:avLst/>
          </a:prstGeom>
        </p:spPr>
        <p:txBody>
          <a:bodyPr/>
          <a:lstStyle/>
          <a:p>
            <a:fld id="{80046DE9-7E63-4E33-BCBF-C2D554FF40B3}" type="datetimeFigureOut">
              <a:rPr lang="nb-NO" smtClean="0"/>
              <a:t>06.06.2023</a:t>
            </a:fld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D46568AA-0A85-4511-88AF-9C8591572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440797"/>
            <a:ext cx="372392" cy="365125"/>
          </a:xfrm>
          <a:prstGeom prst="rect">
            <a:avLst/>
          </a:prstGeom>
        </p:spPr>
        <p:txBody>
          <a:bodyPr/>
          <a:lstStyle/>
          <a:p>
            <a:fld id="{3A44743E-3CCC-438E-ACC0-2E511258A044}" type="slidenum">
              <a:rPr lang="nb-NO" smtClean="0"/>
              <a:t>‹#›</a:t>
            </a:fld>
            <a:endParaRPr lang="nb-NO"/>
          </a:p>
        </p:txBody>
      </p:sp>
      <p:grpSp>
        <p:nvGrpSpPr>
          <p:cNvPr id="2" name="Gruppe 1">
            <a:extLst>
              <a:ext uri="{FF2B5EF4-FFF2-40B4-BE49-F238E27FC236}">
                <a16:creationId xmlns:a16="http://schemas.microsoft.com/office/drawing/2014/main" id="{11696232-E31C-280B-A36C-1F4FE888DE9E}"/>
              </a:ext>
            </a:extLst>
          </p:cNvPr>
          <p:cNvGrpSpPr/>
          <p:nvPr userDrawn="1"/>
        </p:nvGrpSpPr>
        <p:grpSpPr>
          <a:xfrm>
            <a:off x="698727" y="5871862"/>
            <a:ext cx="10634877" cy="885458"/>
            <a:chOff x="698727" y="5871862"/>
            <a:chExt cx="10634877" cy="885458"/>
          </a:xfrm>
        </p:grpSpPr>
        <p:pic>
          <p:nvPicPr>
            <p:cNvPr id="3" name="Bilde 2">
              <a:extLst>
                <a:ext uri="{FF2B5EF4-FFF2-40B4-BE49-F238E27FC236}">
                  <a16:creationId xmlns:a16="http://schemas.microsoft.com/office/drawing/2014/main" id="{429AEFAA-7005-C5F0-473E-42DDD7011A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727" y="6156523"/>
              <a:ext cx="1413641" cy="600797"/>
            </a:xfrm>
            <a:prstGeom prst="rect">
              <a:avLst/>
            </a:prstGeom>
          </p:spPr>
        </p:pic>
        <p:pic>
          <p:nvPicPr>
            <p:cNvPr id="4" name="Bilde 3" descr="Et bilde som inneholder tekst, utklipp&#10;&#10;Automatisk generert beskrivelse">
              <a:extLst>
                <a:ext uri="{FF2B5EF4-FFF2-40B4-BE49-F238E27FC236}">
                  <a16:creationId xmlns:a16="http://schemas.microsoft.com/office/drawing/2014/main" id="{7A005DFA-82F0-230F-D0F9-987F3477C1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220" y="6156523"/>
              <a:ext cx="1217109" cy="328999"/>
            </a:xfrm>
            <a:prstGeom prst="rect">
              <a:avLst/>
            </a:prstGeom>
          </p:spPr>
        </p:pic>
        <p:pic>
          <p:nvPicPr>
            <p:cNvPr id="7" name="Bilde 6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746CC041-CAE2-76E0-46D7-3B34230DF5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2146" y="5871862"/>
              <a:ext cx="1806416" cy="873101"/>
            </a:xfrm>
            <a:prstGeom prst="rect">
              <a:avLst/>
            </a:prstGeom>
          </p:spPr>
        </p:pic>
        <p:pic>
          <p:nvPicPr>
            <p:cNvPr id="8" name="Bilde 7">
              <a:extLst>
                <a:ext uri="{FF2B5EF4-FFF2-40B4-BE49-F238E27FC236}">
                  <a16:creationId xmlns:a16="http://schemas.microsoft.com/office/drawing/2014/main" id="{C1DCAD23-12E5-9F61-AE18-D00A489CD7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770" y="6056929"/>
              <a:ext cx="1906342" cy="624327"/>
            </a:xfrm>
            <a:prstGeom prst="rect">
              <a:avLst/>
            </a:prstGeom>
          </p:spPr>
        </p:pic>
        <p:pic>
          <p:nvPicPr>
            <p:cNvPr id="9" name="Bilde 8" descr="Et bilde som inneholder tekst, skilt&#10;&#10;Automatisk generert beskrivelse">
              <a:extLst>
                <a:ext uri="{FF2B5EF4-FFF2-40B4-BE49-F238E27FC236}">
                  <a16:creationId xmlns:a16="http://schemas.microsoft.com/office/drawing/2014/main" id="{C614532D-19B6-F295-8D90-0B7998817E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1494" y="5975821"/>
              <a:ext cx="632110" cy="517641"/>
            </a:xfrm>
            <a:prstGeom prst="rect">
              <a:avLst/>
            </a:prstGeom>
          </p:spPr>
        </p:pic>
        <p:pic>
          <p:nvPicPr>
            <p:cNvPr id="10" name="Bilde 9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67F6BB1C-2821-12F2-92FC-5ED311D365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210" y="6032963"/>
              <a:ext cx="1224679" cy="461704"/>
            </a:xfrm>
            <a:prstGeom prst="rect">
              <a:avLst/>
            </a:prstGeom>
          </p:spPr>
        </p:pic>
        <p:pic>
          <p:nvPicPr>
            <p:cNvPr id="11" name="Grafikk 10">
              <a:extLst>
                <a:ext uri="{FF2B5EF4-FFF2-40B4-BE49-F238E27FC236}">
                  <a16:creationId xmlns:a16="http://schemas.microsoft.com/office/drawing/2014/main" id="{0E2FAED3-17D0-C51B-26DA-9BEFE1711A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86993" y="6066073"/>
              <a:ext cx="1649965" cy="37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8737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llipse 28">
            <a:extLst>
              <a:ext uri="{FF2B5EF4-FFF2-40B4-BE49-F238E27FC236}">
                <a16:creationId xmlns:a16="http://schemas.microsoft.com/office/drawing/2014/main" id="{4D9EAC22-3EB8-45F0-8C16-A81ED3E80477}"/>
              </a:ext>
            </a:extLst>
          </p:cNvPr>
          <p:cNvSpPr/>
          <p:nvPr userDrawn="1"/>
        </p:nvSpPr>
        <p:spPr>
          <a:xfrm>
            <a:off x="1497390" y="509248"/>
            <a:ext cx="8400143" cy="560219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Plassholder for dato 3">
            <a:extLst>
              <a:ext uri="{FF2B5EF4-FFF2-40B4-BE49-F238E27FC236}">
                <a16:creationId xmlns:a16="http://schemas.microsoft.com/office/drawing/2014/main" id="{AB89EB0C-D00B-4FDC-9EAB-9DD9D08D97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050" y="6453890"/>
            <a:ext cx="1033479" cy="365125"/>
          </a:xfrm>
          <a:prstGeom prst="rect">
            <a:avLst/>
          </a:prstGeom>
        </p:spPr>
        <p:txBody>
          <a:bodyPr/>
          <a:lstStyle/>
          <a:p>
            <a:fld id="{80046DE9-7E63-4E33-BCBF-C2D554FF40B3}" type="datetimeFigureOut">
              <a:rPr lang="nb-NO" smtClean="0"/>
              <a:t>06.06.2023</a:t>
            </a:fld>
            <a:endParaRPr lang="nb-NO"/>
          </a:p>
        </p:txBody>
      </p:sp>
      <p:sp>
        <p:nvSpPr>
          <p:cNvPr id="7" name="Plassholder for lysbildenummer 5">
            <a:extLst>
              <a:ext uri="{FF2B5EF4-FFF2-40B4-BE49-F238E27FC236}">
                <a16:creationId xmlns:a16="http://schemas.microsoft.com/office/drawing/2014/main" id="{67B2548F-A135-4E94-BC8B-848D70AED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9382" y="6440797"/>
            <a:ext cx="372392" cy="365125"/>
          </a:xfrm>
          <a:prstGeom prst="rect">
            <a:avLst/>
          </a:prstGeom>
        </p:spPr>
        <p:txBody>
          <a:bodyPr/>
          <a:lstStyle/>
          <a:p>
            <a:fld id="{3A44743E-3CCC-438E-ACC0-2E511258A044}" type="slidenum">
              <a:rPr lang="nb-NO" smtClean="0"/>
              <a:t>‹#›</a:t>
            </a:fld>
            <a:endParaRPr lang="nb-NO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A1831757-02B5-434C-A910-9D2B2B5D41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9" y="129010"/>
            <a:ext cx="1318381" cy="898896"/>
          </a:xfrm>
          <a:prstGeom prst="rect">
            <a:avLst/>
          </a:prstGeom>
        </p:spPr>
      </p:pic>
      <p:pic>
        <p:nvPicPr>
          <p:cNvPr id="17" name="Bilde 16">
            <a:extLst>
              <a:ext uri="{FF2B5EF4-FFF2-40B4-BE49-F238E27FC236}">
                <a16:creationId xmlns:a16="http://schemas.microsoft.com/office/drawing/2014/main" id="{250E28E8-987F-4AFD-9055-E55BF0ABD1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83" r="29392"/>
          <a:stretch/>
        </p:blipFill>
        <p:spPr>
          <a:xfrm>
            <a:off x="10069085" y="79071"/>
            <a:ext cx="1935401" cy="998773"/>
          </a:xfrm>
          <a:prstGeom prst="rect">
            <a:avLst/>
          </a:prstGeom>
        </p:spPr>
      </p:pic>
      <p:sp>
        <p:nvSpPr>
          <p:cNvPr id="18" name="Rektangel 17">
            <a:extLst>
              <a:ext uri="{FF2B5EF4-FFF2-40B4-BE49-F238E27FC236}">
                <a16:creationId xmlns:a16="http://schemas.microsoft.com/office/drawing/2014/main" id="{1B1204B4-13FB-44A1-AC63-4ECAC92AF631}"/>
              </a:ext>
            </a:extLst>
          </p:cNvPr>
          <p:cNvSpPr/>
          <p:nvPr userDrawn="1"/>
        </p:nvSpPr>
        <p:spPr>
          <a:xfrm>
            <a:off x="4763257" y="3349606"/>
            <a:ext cx="1928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b="0" dirty="0">
                <a:latin typeface="Cooper Black" panose="0208090404030B020404" pitchFamily="18" charset="0"/>
                <a:cs typeface="Gisha" panose="020B0604020202020204" pitchFamily="34" charset="-79"/>
              </a:rPr>
              <a:t>Takk for meg</a:t>
            </a:r>
          </a:p>
        </p:txBody>
      </p:sp>
      <p:sp>
        <p:nvSpPr>
          <p:cNvPr id="19" name="Rektangel 18">
            <a:extLst>
              <a:ext uri="{FF2B5EF4-FFF2-40B4-BE49-F238E27FC236}">
                <a16:creationId xmlns:a16="http://schemas.microsoft.com/office/drawing/2014/main" id="{A4687BB6-79C0-45E5-B9AB-C3B2E8C61554}"/>
              </a:ext>
            </a:extLst>
          </p:cNvPr>
          <p:cNvSpPr/>
          <p:nvPr userDrawn="1"/>
        </p:nvSpPr>
        <p:spPr>
          <a:xfrm>
            <a:off x="7052946" y="1806733"/>
            <a:ext cx="15838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b="0" dirty="0" err="1">
                <a:latin typeface="Cooper Black" panose="0208090404030B020404" pitchFamily="18" charset="0"/>
                <a:cs typeface="Gisha" panose="020B0604020202020204" pitchFamily="34" charset="-79"/>
              </a:rPr>
              <a:t>Thank</a:t>
            </a:r>
            <a:r>
              <a:rPr lang="nb-NO" sz="2000" b="0" dirty="0">
                <a:latin typeface="Cooper Black" panose="0208090404030B020404" pitchFamily="18" charset="0"/>
                <a:cs typeface="Gisha" panose="020B0604020202020204" pitchFamily="34" charset="-79"/>
              </a:rPr>
              <a:t> </a:t>
            </a:r>
            <a:r>
              <a:rPr lang="nb-NO" sz="2000" b="0" dirty="0" err="1">
                <a:latin typeface="Cooper Black" panose="0208090404030B020404" pitchFamily="18" charset="0"/>
                <a:cs typeface="Gisha" panose="020B0604020202020204" pitchFamily="34" charset="-79"/>
              </a:rPr>
              <a:t>you</a:t>
            </a:r>
            <a:endParaRPr lang="nb-NO" sz="2000" b="0" dirty="0">
              <a:latin typeface="Cooper Black" panose="0208090404030B020404" pitchFamily="18" charset="0"/>
              <a:cs typeface="Gisha" panose="020B0604020202020204" pitchFamily="34" charset="-79"/>
            </a:endParaRPr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F120BFE9-DFEB-4D49-B08B-AA85E68CA0D0}"/>
              </a:ext>
            </a:extLst>
          </p:cNvPr>
          <p:cNvSpPr/>
          <p:nvPr userDrawn="1"/>
        </p:nvSpPr>
        <p:spPr>
          <a:xfrm>
            <a:off x="3077390" y="4529458"/>
            <a:ext cx="20913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b="0" dirty="0" err="1">
                <a:latin typeface="Cooper Black" panose="0208090404030B020404" pitchFamily="18" charset="0"/>
                <a:cs typeface="Gisha" panose="020B0604020202020204" pitchFamily="34" charset="-79"/>
              </a:rPr>
              <a:t>Gracias</a:t>
            </a:r>
            <a:r>
              <a:rPr lang="nb-NO" sz="2000" b="0" dirty="0">
                <a:latin typeface="Cooper Black" panose="0208090404030B020404" pitchFamily="18" charset="0"/>
                <a:cs typeface="Gisha" panose="020B0604020202020204" pitchFamily="34" charset="-79"/>
              </a:rPr>
              <a:t> por mi</a:t>
            </a: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483F5945-10A2-4982-979D-2363261C1438}"/>
              </a:ext>
            </a:extLst>
          </p:cNvPr>
          <p:cNvSpPr/>
          <p:nvPr userDrawn="1"/>
        </p:nvSpPr>
        <p:spPr>
          <a:xfrm>
            <a:off x="2468469" y="1682055"/>
            <a:ext cx="18294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b="0" dirty="0" err="1">
                <a:latin typeface="Cooper Black" panose="0208090404030B020404" pitchFamily="18" charset="0"/>
                <a:cs typeface="Gisha" panose="020B0604020202020204" pitchFamily="34" charset="-79"/>
              </a:rPr>
              <a:t>Tack</a:t>
            </a:r>
            <a:r>
              <a:rPr lang="nb-NO" sz="2000" b="0" dirty="0">
                <a:latin typeface="Cooper Black" panose="0208090404030B020404" pitchFamily="18" charset="0"/>
                <a:cs typeface="Gisha" panose="020B0604020202020204" pitchFamily="34" charset="-79"/>
              </a:rPr>
              <a:t> </a:t>
            </a:r>
            <a:r>
              <a:rPr lang="nb-NO" sz="2000" b="0" dirty="0" err="1">
                <a:latin typeface="Cooper Black" panose="0208090404030B020404" pitchFamily="18" charset="0"/>
                <a:cs typeface="Gisha" panose="020B0604020202020204" pitchFamily="34" charset="-79"/>
              </a:rPr>
              <a:t>för</a:t>
            </a:r>
            <a:r>
              <a:rPr lang="nb-NO" sz="2000" b="0" dirty="0">
                <a:latin typeface="Cooper Black" panose="0208090404030B020404" pitchFamily="18" charset="0"/>
                <a:cs typeface="Gisha" panose="020B0604020202020204" pitchFamily="34" charset="-79"/>
              </a:rPr>
              <a:t> mig</a:t>
            </a:r>
          </a:p>
        </p:txBody>
      </p:sp>
      <p:sp>
        <p:nvSpPr>
          <p:cNvPr id="22" name="Rektangel 21">
            <a:extLst>
              <a:ext uri="{FF2B5EF4-FFF2-40B4-BE49-F238E27FC236}">
                <a16:creationId xmlns:a16="http://schemas.microsoft.com/office/drawing/2014/main" id="{A5DBD004-1A4F-4C3C-8EDE-13A1E4E3E839}"/>
              </a:ext>
            </a:extLst>
          </p:cNvPr>
          <p:cNvSpPr/>
          <p:nvPr userDrawn="1"/>
        </p:nvSpPr>
        <p:spPr>
          <a:xfrm>
            <a:off x="7525833" y="3561560"/>
            <a:ext cx="22218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b="0" dirty="0">
                <a:latin typeface="Cooper Black" panose="0208090404030B020404" pitchFamily="18" charset="0"/>
                <a:cs typeface="Gisha" panose="020B0604020202020204" pitchFamily="34" charset="-79"/>
              </a:rPr>
              <a:t>Danke </a:t>
            </a:r>
            <a:r>
              <a:rPr lang="nb-NO" sz="2000" b="0" dirty="0" err="1">
                <a:latin typeface="Cooper Black" panose="0208090404030B020404" pitchFamily="18" charset="0"/>
                <a:cs typeface="Gisha" panose="020B0604020202020204" pitchFamily="34" charset="-79"/>
              </a:rPr>
              <a:t>für</a:t>
            </a:r>
            <a:r>
              <a:rPr lang="nb-NO" sz="2000" b="0" dirty="0">
                <a:latin typeface="Cooper Black" panose="0208090404030B020404" pitchFamily="18" charset="0"/>
                <a:cs typeface="Gisha" panose="020B0604020202020204" pitchFamily="34" charset="-79"/>
              </a:rPr>
              <a:t> </a:t>
            </a:r>
            <a:r>
              <a:rPr lang="nb-NO" sz="2000" b="0" dirty="0" err="1">
                <a:latin typeface="Cooper Black" panose="0208090404030B020404" pitchFamily="18" charset="0"/>
                <a:cs typeface="Gisha" panose="020B0604020202020204" pitchFamily="34" charset="-79"/>
              </a:rPr>
              <a:t>mich</a:t>
            </a:r>
            <a:endParaRPr lang="nb-NO" sz="2000" b="0" dirty="0">
              <a:latin typeface="Cooper Black" panose="0208090404030B020404" pitchFamily="18" charset="0"/>
              <a:cs typeface="Gisha" panose="020B0604020202020204" pitchFamily="34" charset="-79"/>
            </a:endParaRPr>
          </a:p>
        </p:txBody>
      </p:sp>
      <p:sp>
        <p:nvSpPr>
          <p:cNvPr id="23" name="Rektangel 22">
            <a:extLst>
              <a:ext uri="{FF2B5EF4-FFF2-40B4-BE49-F238E27FC236}">
                <a16:creationId xmlns:a16="http://schemas.microsoft.com/office/drawing/2014/main" id="{BB5C5226-1C46-44D2-9D0D-69826947F73B}"/>
              </a:ext>
            </a:extLst>
          </p:cNvPr>
          <p:cNvSpPr/>
          <p:nvPr userDrawn="1"/>
        </p:nvSpPr>
        <p:spPr>
          <a:xfrm>
            <a:off x="4915011" y="1016449"/>
            <a:ext cx="24513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b="0" dirty="0" err="1">
                <a:latin typeface="Cooper Black" panose="0208090404030B020404" pitchFamily="18" charset="0"/>
                <a:cs typeface="Gisha" panose="020B0604020202020204" pitchFamily="34" charset="-79"/>
              </a:rPr>
              <a:t>Bedankt</a:t>
            </a:r>
            <a:r>
              <a:rPr lang="nb-NO" sz="2000" b="0" dirty="0">
                <a:latin typeface="Cooper Black" panose="0208090404030B020404" pitchFamily="18" charset="0"/>
                <a:cs typeface="Gisha" panose="020B0604020202020204" pitchFamily="34" charset="-79"/>
              </a:rPr>
              <a:t> voor </a:t>
            </a:r>
            <a:r>
              <a:rPr lang="nb-NO" sz="2000" b="0" dirty="0" err="1">
                <a:latin typeface="Cooper Black" panose="0208090404030B020404" pitchFamily="18" charset="0"/>
                <a:cs typeface="Gisha" panose="020B0604020202020204" pitchFamily="34" charset="-79"/>
              </a:rPr>
              <a:t>mij</a:t>
            </a:r>
            <a:endParaRPr lang="nb-NO" sz="2000" b="0" dirty="0">
              <a:latin typeface="Cooper Black" panose="0208090404030B020404" pitchFamily="18" charset="0"/>
              <a:cs typeface="Gisha" panose="020B0604020202020204" pitchFamily="34" charset="-79"/>
            </a:endParaRPr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118E5305-BDC5-44B1-A390-862B42915F43}"/>
              </a:ext>
            </a:extLst>
          </p:cNvPr>
          <p:cNvSpPr/>
          <p:nvPr userDrawn="1"/>
        </p:nvSpPr>
        <p:spPr>
          <a:xfrm>
            <a:off x="3077390" y="2561348"/>
            <a:ext cx="17187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b="1" dirty="0" err="1">
                <a:latin typeface="Cooper Black" panose="0208090404030B020404" pitchFamily="18" charset="0"/>
                <a:cs typeface="Gisha" panose="020B0604020202020204" pitchFamily="34" charset="-79"/>
              </a:rPr>
              <a:t>میرے</a:t>
            </a:r>
            <a:r>
              <a:rPr lang="nb-NO" sz="2000" b="1" dirty="0">
                <a:latin typeface="Cooper Black" panose="0208090404030B020404" pitchFamily="18" charset="0"/>
                <a:cs typeface="Gisha" panose="020B0604020202020204" pitchFamily="34" charset="-79"/>
              </a:rPr>
              <a:t> </a:t>
            </a:r>
            <a:r>
              <a:rPr lang="nb-NO" sz="2000" b="1" dirty="0" err="1">
                <a:latin typeface="Cooper Black" panose="0208090404030B020404" pitchFamily="18" charset="0"/>
                <a:cs typeface="Gisha" panose="020B0604020202020204" pitchFamily="34" charset="-79"/>
              </a:rPr>
              <a:t>لئے</a:t>
            </a:r>
            <a:r>
              <a:rPr lang="nb-NO" sz="2000" b="1" dirty="0">
                <a:latin typeface="Cooper Black" panose="0208090404030B020404" pitchFamily="18" charset="0"/>
                <a:cs typeface="Gisha" panose="020B0604020202020204" pitchFamily="34" charset="-79"/>
              </a:rPr>
              <a:t> </a:t>
            </a:r>
            <a:r>
              <a:rPr lang="nb-NO" sz="2000" b="1" dirty="0" err="1">
                <a:latin typeface="Cooper Black" panose="0208090404030B020404" pitchFamily="18" charset="0"/>
                <a:cs typeface="Gisha" panose="020B0604020202020204" pitchFamily="34" charset="-79"/>
              </a:rPr>
              <a:t>شکریہ</a:t>
            </a:r>
            <a:endParaRPr lang="nb-NO" sz="2000" b="1" dirty="0">
              <a:latin typeface="Cooper Black" panose="0208090404030B020404" pitchFamily="18" charset="0"/>
              <a:cs typeface="Gisha" panose="020B0604020202020204" pitchFamily="34" charset="-79"/>
            </a:endParaRPr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45B551BF-CA2D-4566-BA14-A11F38B30FDB}"/>
              </a:ext>
            </a:extLst>
          </p:cNvPr>
          <p:cNvSpPr/>
          <p:nvPr userDrawn="1"/>
        </p:nvSpPr>
        <p:spPr>
          <a:xfrm>
            <a:off x="6140667" y="4292752"/>
            <a:ext cx="2166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b="1" dirty="0" err="1">
                <a:latin typeface="Cooper Black" panose="0208090404030B020404" pitchFamily="18" charset="0"/>
                <a:cs typeface="Gisha" panose="020B0604020202020204" pitchFamily="34" charset="-79"/>
              </a:rPr>
              <a:t>Merci</a:t>
            </a:r>
            <a:r>
              <a:rPr lang="nb-NO" sz="2000" b="1" dirty="0">
                <a:latin typeface="Cooper Black" panose="0208090404030B020404" pitchFamily="18" charset="0"/>
                <a:cs typeface="Gisha" panose="020B0604020202020204" pitchFamily="34" charset="-79"/>
              </a:rPr>
              <a:t> </a:t>
            </a:r>
            <a:r>
              <a:rPr lang="nb-NO" sz="2000" b="1" dirty="0" err="1">
                <a:latin typeface="Cooper Black" panose="0208090404030B020404" pitchFamily="18" charset="0"/>
                <a:cs typeface="Gisha" panose="020B0604020202020204" pitchFamily="34" charset="-79"/>
              </a:rPr>
              <a:t>pour</a:t>
            </a:r>
            <a:r>
              <a:rPr lang="nb-NO" sz="2000" b="1" dirty="0">
                <a:latin typeface="Cooper Black" panose="0208090404030B020404" pitchFamily="18" charset="0"/>
                <a:cs typeface="Gisha" panose="020B0604020202020204" pitchFamily="34" charset="-79"/>
              </a:rPr>
              <a:t> </a:t>
            </a:r>
            <a:r>
              <a:rPr lang="nb-NO" sz="2000" b="1" dirty="0" err="1">
                <a:latin typeface="Cooper Black" panose="0208090404030B020404" pitchFamily="18" charset="0"/>
                <a:cs typeface="Gisha" panose="020B0604020202020204" pitchFamily="34" charset="-79"/>
              </a:rPr>
              <a:t>moi</a:t>
            </a:r>
            <a:endParaRPr lang="nb-NO" sz="2000" b="1" dirty="0">
              <a:latin typeface="Cooper Black" panose="0208090404030B020404" pitchFamily="18" charset="0"/>
              <a:cs typeface="Gisha" panose="020B0604020202020204" pitchFamily="34" charset="-79"/>
            </a:endParaRPr>
          </a:p>
        </p:txBody>
      </p:sp>
      <p:sp>
        <p:nvSpPr>
          <p:cNvPr id="26" name="Rektangel 25">
            <a:extLst>
              <a:ext uri="{FF2B5EF4-FFF2-40B4-BE49-F238E27FC236}">
                <a16:creationId xmlns:a16="http://schemas.microsoft.com/office/drawing/2014/main" id="{532A68FB-D801-4C18-8DDB-B13D12D92181}"/>
              </a:ext>
            </a:extLst>
          </p:cNvPr>
          <p:cNvSpPr/>
          <p:nvPr userDrawn="1"/>
        </p:nvSpPr>
        <p:spPr>
          <a:xfrm>
            <a:off x="5843905" y="2484091"/>
            <a:ext cx="1696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b="0" dirty="0">
                <a:latin typeface="Cooper Black" panose="0208090404030B020404" pitchFamily="18" charset="0"/>
                <a:cs typeface="Gisha" panose="020B0604020202020204" pitchFamily="34" charset="-79"/>
              </a:rPr>
              <a:t>Tak for mig</a:t>
            </a:r>
          </a:p>
        </p:txBody>
      </p:sp>
      <p:sp>
        <p:nvSpPr>
          <p:cNvPr id="27" name="Rektangel 26">
            <a:extLst>
              <a:ext uri="{FF2B5EF4-FFF2-40B4-BE49-F238E27FC236}">
                <a16:creationId xmlns:a16="http://schemas.microsoft.com/office/drawing/2014/main" id="{3F130F05-47B0-4FE1-8961-46888AB92B8D}"/>
              </a:ext>
            </a:extLst>
          </p:cNvPr>
          <p:cNvSpPr/>
          <p:nvPr userDrawn="1"/>
        </p:nvSpPr>
        <p:spPr>
          <a:xfrm>
            <a:off x="1642798" y="3351632"/>
            <a:ext cx="21239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b="0" dirty="0">
                <a:latin typeface="Cooper Black" panose="0208090404030B020404" pitchFamily="18" charset="0"/>
                <a:cs typeface="Gisha" panose="020B0604020202020204" pitchFamily="34" charset="-79"/>
              </a:rPr>
              <a:t>Takk </a:t>
            </a:r>
            <a:r>
              <a:rPr lang="nb-NO" sz="2000" b="0" dirty="0" err="1">
                <a:latin typeface="Cooper Black" panose="0208090404030B020404" pitchFamily="18" charset="0"/>
                <a:cs typeface="Gisha" panose="020B0604020202020204" pitchFamily="34" charset="-79"/>
              </a:rPr>
              <a:t>fyrir</a:t>
            </a:r>
            <a:r>
              <a:rPr lang="nb-NO" sz="2000" b="0" dirty="0">
                <a:latin typeface="Cooper Black" panose="0208090404030B020404" pitchFamily="18" charset="0"/>
                <a:cs typeface="Gisha" panose="020B0604020202020204" pitchFamily="34" charset="-79"/>
              </a:rPr>
              <a:t> mig</a:t>
            </a:r>
          </a:p>
        </p:txBody>
      </p:sp>
      <p:sp>
        <p:nvSpPr>
          <p:cNvPr id="30" name="Rektangel 29">
            <a:extLst>
              <a:ext uri="{FF2B5EF4-FFF2-40B4-BE49-F238E27FC236}">
                <a16:creationId xmlns:a16="http://schemas.microsoft.com/office/drawing/2014/main" id="{798E877F-C8AE-4848-95BB-98CD8E3F55A8}"/>
              </a:ext>
            </a:extLst>
          </p:cNvPr>
          <p:cNvSpPr/>
          <p:nvPr userDrawn="1"/>
        </p:nvSpPr>
        <p:spPr>
          <a:xfrm>
            <a:off x="5206789" y="5235898"/>
            <a:ext cx="2041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algn="l" defTabSz="914400" rtl="0" eaLnBrk="1" latinLnBrk="0" hangingPunct="1"/>
            <a:r>
              <a:rPr lang="nb-NO" sz="2000" b="0" kern="1200" dirty="0" err="1">
                <a:solidFill>
                  <a:schemeClr val="tx1"/>
                </a:solidFill>
                <a:latin typeface="Cooper Black" panose="0208090404030B020404" pitchFamily="18" charset="0"/>
                <a:ea typeface="+mn-ea"/>
                <a:cs typeface="Gisha" panose="020B0604020202020204" pitchFamily="34" charset="-79"/>
              </a:rPr>
              <a:t>Kiitos</a:t>
            </a:r>
            <a:r>
              <a:rPr lang="nb-NO" sz="2000" b="0" kern="1200" dirty="0">
                <a:solidFill>
                  <a:schemeClr val="tx1"/>
                </a:solidFill>
                <a:latin typeface="Cooper Black" panose="0208090404030B020404" pitchFamily="18" charset="0"/>
                <a:ea typeface="+mn-ea"/>
                <a:cs typeface="Gisha" panose="020B0604020202020204" pitchFamily="34" charset="-79"/>
              </a:rPr>
              <a:t> </a:t>
            </a:r>
            <a:r>
              <a:rPr lang="nb-NO" sz="2000" b="0" kern="1200" dirty="0" err="1">
                <a:solidFill>
                  <a:schemeClr val="tx1"/>
                </a:solidFill>
                <a:latin typeface="Cooper Black" panose="0208090404030B020404" pitchFamily="18" charset="0"/>
                <a:ea typeface="+mn-ea"/>
                <a:cs typeface="Gisha" panose="020B0604020202020204" pitchFamily="34" charset="-79"/>
              </a:rPr>
              <a:t>minulle</a:t>
            </a:r>
            <a:endParaRPr lang="nb-NO" sz="2000" b="0" kern="1200" dirty="0">
              <a:solidFill>
                <a:schemeClr val="tx1"/>
              </a:solidFill>
              <a:latin typeface="Cooper Black" panose="0208090404030B020404" pitchFamily="18" charset="0"/>
              <a:ea typeface="+mn-ea"/>
              <a:cs typeface="Gisha" panose="020B0604020202020204" pitchFamily="34" charset="-79"/>
            </a:endParaRPr>
          </a:p>
        </p:txBody>
      </p:sp>
      <p:grpSp>
        <p:nvGrpSpPr>
          <p:cNvPr id="2" name="Gruppe 1">
            <a:extLst>
              <a:ext uri="{FF2B5EF4-FFF2-40B4-BE49-F238E27FC236}">
                <a16:creationId xmlns:a16="http://schemas.microsoft.com/office/drawing/2014/main" id="{777EF5A3-0913-C121-A967-79B31EFCD23A}"/>
              </a:ext>
            </a:extLst>
          </p:cNvPr>
          <p:cNvGrpSpPr/>
          <p:nvPr userDrawn="1"/>
        </p:nvGrpSpPr>
        <p:grpSpPr>
          <a:xfrm>
            <a:off x="698727" y="5871862"/>
            <a:ext cx="10634877" cy="885458"/>
            <a:chOff x="698727" y="5871862"/>
            <a:chExt cx="10634877" cy="885458"/>
          </a:xfrm>
        </p:grpSpPr>
        <p:pic>
          <p:nvPicPr>
            <p:cNvPr id="3" name="Bilde 2">
              <a:extLst>
                <a:ext uri="{FF2B5EF4-FFF2-40B4-BE49-F238E27FC236}">
                  <a16:creationId xmlns:a16="http://schemas.microsoft.com/office/drawing/2014/main" id="{AAEABB93-ABB0-F689-1D77-586F8F3028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727" y="6156523"/>
              <a:ext cx="1413641" cy="600797"/>
            </a:xfrm>
            <a:prstGeom prst="rect">
              <a:avLst/>
            </a:prstGeom>
          </p:spPr>
        </p:pic>
        <p:pic>
          <p:nvPicPr>
            <p:cNvPr id="5" name="Bilde 4" descr="Et bilde som inneholder tekst, utklipp&#10;&#10;Automatisk generert beskrivelse">
              <a:extLst>
                <a:ext uri="{FF2B5EF4-FFF2-40B4-BE49-F238E27FC236}">
                  <a16:creationId xmlns:a16="http://schemas.microsoft.com/office/drawing/2014/main" id="{8696CB78-28BC-1143-BC24-4F379D7F39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1220" y="6156523"/>
              <a:ext cx="1217109" cy="328999"/>
            </a:xfrm>
            <a:prstGeom prst="rect">
              <a:avLst/>
            </a:prstGeom>
          </p:spPr>
        </p:pic>
        <p:pic>
          <p:nvPicPr>
            <p:cNvPr id="8" name="Bilde 7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7C98E452-1544-1C74-1E3C-C971DC48C2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2146" y="5871862"/>
              <a:ext cx="1806416" cy="873101"/>
            </a:xfrm>
            <a:prstGeom prst="rect">
              <a:avLst/>
            </a:prstGeom>
          </p:spPr>
        </p:pic>
        <p:pic>
          <p:nvPicPr>
            <p:cNvPr id="9" name="Bilde 8">
              <a:extLst>
                <a:ext uri="{FF2B5EF4-FFF2-40B4-BE49-F238E27FC236}">
                  <a16:creationId xmlns:a16="http://schemas.microsoft.com/office/drawing/2014/main" id="{4981C136-6E2D-28E5-F439-64AF5D246A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770" y="6056929"/>
              <a:ext cx="1906342" cy="624327"/>
            </a:xfrm>
            <a:prstGeom prst="rect">
              <a:avLst/>
            </a:prstGeom>
          </p:spPr>
        </p:pic>
        <p:pic>
          <p:nvPicPr>
            <p:cNvPr id="10" name="Bilde 9" descr="Et bilde som inneholder tekst, skilt&#10;&#10;Automatisk generert beskrivelse">
              <a:extLst>
                <a:ext uri="{FF2B5EF4-FFF2-40B4-BE49-F238E27FC236}">
                  <a16:creationId xmlns:a16="http://schemas.microsoft.com/office/drawing/2014/main" id="{1F70CEA2-EF0A-4C74-F4F1-7CC6D8FA56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1494" y="5975821"/>
              <a:ext cx="632110" cy="517641"/>
            </a:xfrm>
            <a:prstGeom prst="rect">
              <a:avLst/>
            </a:prstGeom>
          </p:spPr>
        </p:pic>
        <p:pic>
          <p:nvPicPr>
            <p:cNvPr id="11" name="Bilde 10" descr="Et bilde som inneholder tekst&#10;&#10;Automatisk generert beskrivelse">
              <a:extLst>
                <a:ext uri="{FF2B5EF4-FFF2-40B4-BE49-F238E27FC236}">
                  <a16:creationId xmlns:a16="http://schemas.microsoft.com/office/drawing/2014/main" id="{15BD8E15-3AFD-7B4E-FF32-7A5E283AA2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4210" y="6032963"/>
              <a:ext cx="1224679" cy="461704"/>
            </a:xfrm>
            <a:prstGeom prst="rect">
              <a:avLst/>
            </a:prstGeom>
          </p:spPr>
        </p:pic>
        <p:pic>
          <p:nvPicPr>
            <p:cNvPr id="12" name="Grafikk 11">
              <a:extLst>
                <a:ext uri="{FF2B5EF4-FFF2-40B4-BE49-F238E27FC236}">
                  <a16:creationId xmlns:a16="http://schemas.microsoft.com/office/drawing/2014/main" id="{C2FAA61E-7A71-FABF-D0D5-43083F1B27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86993" y="6066073"/>
              <a:ext cx="1649965" cy="378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1518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>
            <a:extLst>
              <a:ext uri="{FF2B5EF4-FFF2-40B4-BE49-F238E27FC236}">
                <a16:creationId xmlns:a16="http://schemas.microsoft.com/office/drawing/2014/main" id="{541CE6CA-86CF-4279-9756-8DE41FC6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E2C84050-6669-4EE4-8C6D-5C26AEA8EA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07A1F233-90F3-457E-B0EE-60460A795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46DE9-7E63-4E33-BCBF-C2D554FF40B3}" type="datetimeFigureOut">
              <a:rPr lang="nb-NO" smtClean="0"/>
              <a:t>06.06.2023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AFF54CC1-EBB3-40DA-A035-E98B42BF8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 dirty="0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A3411478-C2E6-4077-80B0-FFFE4CAA6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4743E-3CCC-438E-ACC0-2E511258A044}" type="slidenum">
              <a:rPr lang="nb-NO" smtClean="0"/>
              <a:t>‹#›</a:t>
            </a:fld>
            <a:endParaRPr lang="nb-NO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DBAD4C-5382-0B07-5562-3FCA88D8558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151132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4" r:id="rId9"/>
    <p:sldLayoutId id="2147483656" r:id="rId10"/>
    <p:sldLayoutId id="2147483657" r:id="rId11"/>
    <p:sldLayoutId id="2147483661" r:id="rId12"/>
    <p:sldLayoutId id="2147483663" r:id="rId13"/>
    <p:sldLayoutId id="214748366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msixappv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azureendoflife" TargetMode="Externa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45F81E0-89FD-4453-AEE8-F77021C74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1617" y="1889760"/>
            <a:ext cx="7471883" cy="1774339"/>
          </a:xfrm>
        </p:spPr>
        <p:txBody>
          <a:bodyPr>
            <a:normAutofit fontScale="90000"/>
          </a:bodyPr>
          <a:lstStyle/>
          <a:p>
            <a:r>
              <a:rPr lang="nb-NO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EUC – State of the union 2023</a:t>
            </a:r>
            <a:br>
              <a:rPr lang="nb-NO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nb-N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AF48EEB6-BF1A-4ED1-8923-E216EDC88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9717" y="4572367"/>
            <a:ext cx="7154487" cy="1563022"/>
          </a:xfrm>
        </p:spPr>
        <p:txBody>
          <a:bodyPr/>
          <a:lstStyle/>
          <a:p>
            <a:r>
              <a:rPr lang="nb-NO" sz="3200" b="1" dirty="0"/>
              <a:t>Marius Sandbu @ Sopra Steria</a:t>
            </a:r>
          </a:p>
          <a:p>
            <a:r>
              <a:rPr lang="nb-NO" b="1" dirty="0"/>
              <a:t>(Fortsatt ubeseiret på CUGTech Challenge)</a:t>
            </a:r>
          </a:p>
        </p:txBody>
      </p:sp>
    </p:spTree>
    <p:extLst>
      <p:ext uri="{BB962C8B-B14F-4D97-AF65-F5344CB8AC3E}">
        <p14:creationId xmlns:p14="http://schemas.microsoft.com/office/powerpoint/2010/main" val="2836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C9AEC-6927-9EC0-2176-1941D815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Og litt til...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A0CD7-FAFE-A22C-697E-1FB0D0AB1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557" y="1315232"/>
            <a:ext cx="10515600" cy="4631514"/>
          </a:xfrm>
        </p:spPr>
        <p:txBody>
          <a:bodyPr/>
          <a:lstStyle/>
          <a:p>
            <a:r>
              <a:rPr lang="nb-NO" b="1" dirty="0"/>
              <a:t>Session Recording (en del av Citrix Cloud)</a:t>
            </a:r>
          </a:p>
          <a:p>
            <a:r>
              <a:rPr lang="nb-NO" b="1" dirty="0"/>
              <a:t>Citrix Enterprise Browser</a:t>
            </a:r>
          </a:p>
          <a:p>
            <a:pPr lvl="1"/>
            <a:r>
              <a:rPr lang="nb-NO" dirty="0"/>
              <a:t>Forenkle SSO </a:t>
            </a:r>
          </a:p>
          <a:p>
            <a:pPr lvl="1"/>
            <a:r>
              <a:rPr lang="nb-NO" dirty="0"/>
              <a:t>Administrasjon av extesions</a:t>
            </a:r>
          </a:p>
          <a:p>
            <a:r>
              <a:rPr lang="nb-NO" b="1" dirty="0"/>
              <a:t>Partnerskap med Google</a:t>
            </a:r>
          </a:p>
          <a:p>
            <a:pPr lvl="1"/>
            <a:r>
              <a:rPr lang="nb-NO" dirty="0"/>
              <a:t>Noe funksjonalitetsbegrensninger</a:t>
            </a:r>
          </a:p>
          <a:p>
            <a:pPr lvl="1"/>
            <a:r>
              <a:rPr lang="nb-NO" dirty="0"/>
              <a:t>EDT støtte mangler blant annet</a:t>
            </a:r>
          </a:p>
          <a:p>
            <a:r>
              <a:rPr lang="nb-NO" b="1" dirty="0"/>
              <a:t>Multi-tenant support for FAS </a:t>
            </a:r>
          </a:p>
          <a:p>
            <a:pPr lvl="1"/>
            <a:r>
              <a:rPr lang="nb-NO" dirty="0"/>
              <a:t>Passer for MSP eller større IKT samarbeid</a:t>
            </a:r>
          </a:p>
          <a:p>
            <a:r>
              <a:rPr lang="nb-NO" b="1" dirty="0"/>
              <a:t>App Access Control til UPN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E9ECEDA-36D0-71C5-A9B7-FC1355D967DF}"/>
              </a:ext>
            </a:extLst>
          </p:cNvPr>
          <p:cNvSpPr/>
          <p:nvPr/>
        </p:nvSpPr>
        <p:spPr>
          <a:xfrm>
            <a:off x="7636476" y="2143897"/>
            <a:ext cx="3645243" cy="11244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b="1" dirty="0"/>
              <a:t>Rekordmange sårbarheter funnet i Google Chrome store i 2022</a:t>
            </a:r>
            <a:endParaRPr lang="en-US" sz="2400" b="1" dirty="0" err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233B88-132E-1464-CE69-248DB89CF997}"/>
              </a:ext>
            </a:extLst>
          </p:cNvPr>
          <p:cNvSpPr/>
          <p:nvPr/>
        </p:nvSpPr>
        <p:spPr>
          <a:xfrm>
            <a:off x="7615881" y="3587578"/>
            <a:ext cx="3645243" cy="11244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b="1" dirty="0"/>
              <a:t>Rekordmange sårbarheter funnet i Google Chrome store i 2022</a:t>
            </a:r>
            <a:endParaRPr lang="en-US" sz="2400" b="1" dirty="0" err="1"/>
          </a:p>
        </p:txBody>
      </p:sp>
    </p:spTree>
    <p:extLst>
      <p:ext uri="{BB962C8B-B14F-4D97-AF65-F5344CB8AC3E}">
        <p14:creationId xmlns:p14="http://schemas.microsoft.com/office/powerpoint/2010/main" val="175545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C9AEC-6927-9EC0-2176-1941D815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 nå, helt sant!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A0CD7-FAFE-A22C-697E-1FB0D0AB1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1" dirty="0"/>
              <a:t>Azure AD Joined machine med supportert med Rendezvous 2</a:t>
            </a:r>
          </a:p>
          <a:p>
            <a:r>
              <a:rPr lang="nb-NO" b="1" dirty="0"/>
              <a:t>Samt støtte for Linux VDA og Azure AD</a:t>
            </a:r>
          </a:p>
          <a:p>
            <a:r>
              <a:rPr lang="nb-NO" b="1" dirty="0"/>
              <a:t>Citrix Adaptive Authentication</a:t>
            </a:r>
          </a:p>
          <a:p>
            <a:pPr lvl="1"/>
            <a:r>
              <a:rPr lang="nb-NO" dirty="0"/>
              <a:t>2x NetScaler appliancer satt opp med Smart Access og nFactor</a:t>
            </a:r>
          </a:p>
          <a:p>
            <a:pPr lvl="1"/>
            <a:r>
              <a:rPr lang="nb-NO" dirty="0"/>
              <a:t>Krever fortsatt at man navigerer igjennom NetScaler UI </a:t>
            </a:r>
            <a:r>
              <a:rPr lang="nb-NO" dirty="0">
                <a:sym typeface="Wingdings" panose="05000000000000000000" pitchFamily="2" charset="2"/>
              </a:rPr>
              <a:t> </a:t>
            </a:r>
            <a:endParaRPr lang="nb-NO" dirty="0"/>
          </a:p>
          <a:p>
            <a:r>
              <a:rPr lang="nb-NO" b="1" dirty="0"/>
              <a:t>Simulcast for Citrix HDX Teams Optimization</a:t>
            </a:r>
          </a:p>
          <a:p>
            <a:pPr lvl="1"/>
            <a:r>
              <a:rPr lang="nb-NO" dirty="0"/>
              <a:t>Husk at Microsoft kommer med ny Teams klient som ikke er supportert!</a:t>
            </a:r>
          </a:p>
          <a:p>
            <a:r>
              <a:rPr lang="nb-NO" b="1" dirty="0"/>
              <a:t>Sharefile App for Microsoft Teams</a:t>
            </a:r>
          </a:p>
          <a:p>
            <a:pPr lvl="1"/>
            <a:r>
              <a:rPr lang="nb-NO" sz="2000" dirty="0"/>
              <a:t>Hmm hvor ble det av den Citrix appen for Teams?</a:t>
            </a:r>
          </a:p>
        </p:txBody>
      </p:sp>
    </p:spTree>
    <p:extLst>
      <p:ext uri="{BB962C8B-B14F-4D97-AF65-F5344CB8AC3E}">
        <p14:creationId xmlns:p14="http://schemas.microsoft.com/office/powerpoint/2010/main" val="1181094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80E6-772A-20F7-53F1-3910D2EC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Hva med Microsoft?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69DDF1-15FA-8B07-7DE3-7BC31405E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699" y="1405369"/>
            <a:ext cx="7588827" cy="4141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81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80E6-772A-20F7-53F1-3910D2EC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Hva med Microsoft?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CCC87-4796-B1A1-B6D2-CC9C4A8D9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1" dirty="0"/>
              <a:t>Masse nyheter rundt Azure Virtual Desktop og Windows 365</a:t>
            </a:r>
          </a:p>
          <a:p>
            <a:pPr lvl="1"/>
            <a:r>
              <a:rPr lang="nb-NO" dirty="0"/>
              <a:t>Windows Boot to Cloud PC</a:t>
            </a:r>
          </a:p>
          <a:p>
            <a:pPr lvl="1"/>
            <a:r>
              <a:rPr lang="nb-NO" dirty="0"/>
              <a:t>Kommer med Offline Support (</a:t>
            </a:r>
            <a:r>
              <a:rPr lang="nb-NO" b="1" dirty="0"/>
              <a:t>XenClient</a:t>
            </a:r>
            <a:r>
              <a:rPr lang="nb-NO" dirty="0"/>
              <a:t>?!)</a:t>
            </a:r>
          </a:p>
          <a:p>
            <a:pPr lvl="1"/>
            <a:r>
              <a:rPr lang="nb-NO" dirty="0"/>
              <a:t>AVD ShortPath Public Networks</a:t>
            </a:r>
          </a:p>
          <a:p>
            <a:pPr lvl="1"/>
            <a:r>
              <a:rPr lang="nb-NO" dirty="0"/>
              <a:t>Støtte for Azure AD maskiner med SSO</a:t>
            </a:r>
          </a:p>
          <a:p>
            <a:pPr lvl="1"/>
            <a:r>
              <a:rPr lang="nb-NO" dirty="0"/>
              <a:t>Støtte for Hybrid maskiner med SSO</a:t>
            </a:r>
          </a:p>
          <a:p>
            <a:pPr lvl="1"/>
            <a:r>
              <a:rPr lang="nb-NO" dirty="0"/>
              <a:t>FSLogix støtte for Azure AD baserte Maskiner</a:t>
            </a:r>
          </a:p>
          <a:p>
            <a:pPr lvl="1"/>
            <a:r>
              <a:rPr lang="nb-NO" dirty="0"/>
              <a:t>Bedre logg muligheter rundt AVD</a:t>
            </a:r>
            <a:endParaRPr lang="nb-NO" b="1" dirty="0"/>
          </a:p>
          <a:p>
            <a:r>
              <a:rPr lang="nb-NO" b="1" dirty="0"/>
              <a:t>Har ikke skjedd noe med RDP de siste 4 årene</a:t>
            </a:r>
          </a:p>
          <a:p>
            <a:pPr lvl="1"/>
            <a:r>
              <a:rPr lang="nb-NO" dirty="0"/>
              <a:t>Bare støtte for Azure AD autentisering</a:t>
            </a:r>
            <a:endParaRPr lang="en-US" dirty="0"/>
          </a:p>
        </p:txBody>
      </p:sp>
      <p:pic>
        <p:nvPicPr>
          <p:cNvPr id="1026" name="Picture 2" descr="Windows 11 leak shows Cloud PC (Windows 365) integration is about to get  interesting">
            <a:extLst>
              <a:ext uri="{FF2B5EF4-FFF2-40B4-BE49-F238E27FC236}">
                <a16:creationId xmlns:a16="http://schemas.microsoft.com/office/drawing/2014/main" id="{3FB88AAB-7E2D-5173-1090-715FF2ADE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935" y="2372311"/>
            <a:ext cx="4246226" cy="232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64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500E2-9970-A2D1-12AE-D4525AB0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Hybrid funksjonalitet med VDI?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C04B2-C059-C85C-2A85-BCB4C6E74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400" y="1402021"/>
            <a:ext cx="10515600" cy="4631514"/>
          </a:xfrm>
        </p:spPr>
        <p:txBody>
          <a:bodyPr>
            <a:normAutofit/>
          </a:bodyPr>
          <a:lstStyle/>
          <a:p>
            <a:r>
              <a:rPr lang="en-US" sz="2400" b="1" dirty="0"/>
              <a:t>AVD </a:t>
            </a:r>
            <a:r>
              <a:rPr lang="en-US" sz="2400" b="1" dirty="0" err="1"/>
              <a:t>støttes</a:t>
            </a:r>
            <a:r>
              <a:rPr lang="en-US" sz="2400" b="1" dirty="0"/>
              <a:t> </a:t>
            </a:r>
            <a:r>
              <a:rPr lang="en-US" sz="2400" b="1" dirty="0" err="1"/>
              <a:t>kun</a:t>
            </a:r>
            <a:r>
              <a:rPr lang="en-US" sz="2400" b="1" dirty="0"/>
              <a:t> </a:t>
            </a:r>
            <a:r>
              <a:rPr lang="en-US" sz="2400" b="1" dirty="0" err="1"/>
              <a:t>på</a:t>
            </a:r>
            <a:r>
              <a:rPr lang="en-US" sz="2400" b="1" dirty="0"/>
              <a:t> Azure Stack HCI for Hybrid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Windows 11 </a:t>
            </a:r>
            <a:r>
              <a:rPr lang="en-US" b="1" dirty="0" err="1"/>
              <a:t>flerbruker</a:t>
            </a:r>
            <a:r>
              <a:rPr lang="en-US" b="1" dirty="0"/>
              <a:t> </a:t>
            </a:r>
            <a:r>
              <a:rPr lang="en-US" b="1" dirty="0" err="1"/>
              <a:t>supportert</a:t>
            </a:r>
            <a:r>
              <a:rPr lang="en-US" b="1" dirty="0"/>
              <a:t> </a:t>
            </a:r>
            <a:r>
              <a:rPr lang="en-US" dirty="0"/>
              <a:t>- </a:t>
            </a:r>
            <a:r>
              <a:rPr lang="en-US" dirty="0" err="1"/>
              <a:t>Shortpath-støtte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err="1"/>
              <a:t>Lisensbegrensning</a:t>
            </a:r>
            <a:r>
              <a:rPr lang="en-US" dirty="0"/>
              <a:t>- Ingen </a:t>
            </a:r>
            <a:r>
              <a:rPr lang="en-US" dirty="0" err="1"/>
              <a:t>teknisk</a:t>
            </a:r>
            <a:r>
              <a:rPr lang="en-US" dirty="0"/>
              <a:t> </a:t>
            </a:r>
            <a:r>
              <a:rPr lang="en-US" dirty="0" err="1"/>
              <a:t>begrensning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VMware </a:t>
            </a:r>
            <a:r>
              <a:rPr lang="en-US" dirty="0" err="1"/>
              <a:t>etterhvert</a:t>
            </a:r>
            <a:endParaRPr lang="en-US" dirty="0"/>
          </a:p>
          <a:p>
            <a:r>
              <a:rPr lang="en-US" sz="2400" b="1" dirty="0"/>
              <a:t>Microsoft </a:t>
            </a:r>
            <a:r>
              <a:rPr lang="en-US" sz="2400" b="1" dirty="0" err="1"/>
              <a:t>kommer</a:t>
            </a:r>
            <a:r>
              <a:rPr lang="en-US" sz="2400" b="1" dirty="0"/>
              <a:t> med sin </a:t>
            </a:r>
            <a:r>
              <a:rPr lang="en-US" sz="2400" b="1" dirty="0" err="1"/>
              <a:t>egen</a:t>
            </a:r>
            <a:r>
              <a:rPr lang="en-US" sz="2400" b="1" dirty="0"/>
              <a:t> </a:t>
            </a:r>
            <a:r>
              <a:rPr lang="en-US" sz="2400" b="1" dirty="0" err="1"/>
              <a:t>maskinvare</a:t>
            </a:r>
            <a:r>
              <a:rPr lang="en-US" sz="2400" b="1" dirty="0"/>
              <a:t> </a:t>
            </a:r>
            <a:r>
              <a:rPr lang="en-US" sz="2400" b="1" dirty="0" err="1"/>
              <a:t>i</a:t>
            </a:r>
            <a:r>
              <a:rPr lang="en-US" sz="2400" b="1" dirty="0"/>
              <a:t> 2023</a:t>
            </a:r>
          </a:p>
          <a:p>
            <a:r>
              <a:rPr lang="en-US" sz="2400" b="1" dirty="0" err="1"/>
              <a:t>Støtte</a:t>
            </a:r>
            <a:r>
              <a:rPr lang="en-US" sz="2400" b="1" dirty="0"/>
              <a:t> for GPU-P (</a:t>
            </a:r>
            <a:r>
              <a:rPr lang="en-US" sz="2400" b="1" dirty="0" err="1"/>
              <a:t>liknende</a:t>
            </a:r>
            <a:r>
              <a:rPr lang="en-US" sz="2400" b="1" dirty="0"/>
              <a:t> </a:t>
            </a:r>
            <a:r>
              <a:rPr lang="en-US" sz="2400" b="1" dirty="0" err="1"/>
              <a:t>vGPU</a:t>
            </a:r>
            <a:r>
              <a:rPr lang="en-US" sz="2400" b="1" dirty="0"/>
              <a:t>) </a:t>
            </a:r>
            <a:r>
              <a:rPr lang="en-US" sz="2400" b="1" dirty="0" err="1"/>
              <a:t>på</a:t>
            </a:r>
            <a:r>
              <a:rPr lang="en-US" sz="2400" b="1" dirty="0"/>
              <a:t> Azure Stack HCI</a:t>
            </a:r>
          </a:p>
          <a:p>
            <a:r>
              <a:rPr lang="en-US" sz="2400" b="1" dirty="0"/>
              <a:t>Citrix </a:t>
            </a:r>
            <a:r>
              <a:rPr lang="en-US" sz="2400" b="1" dirty="0" err="1"/>
              <a:t>støtter</a:t>
            </a:r>
            <a:r>
              <a:rPr lang="en-US" sz="2400" b="1" dirty="0"/>
              <a:t> Azure Stack HCI (</a:t>
            </a:r>
            <a:r>
              <a:rPr lang="en-US" sz="2400" b="1" dirty="0" err="1"/>
              <a:t>gjennom</a:t>
            </a:r>
            <a:r>
              <a:rPr lang="en-US" sz="2400" b="1" dirty="0"/>
              <a:t> SCVMM)</a:t>
            </a:r>
          </a:p>
          <a:p>
            <a:r>
              <a:rPr lang="en-US" sz="2400" b="1" dirty="0"/>
              <a:t>Citrix - </a:t>
            </a:r>
            <a:r>
              <a:rPr lang="en-US" sz="2400" b="1" dirty="0" err="1"/>
              <a:t>Innførte</a:t>
            </a:r>
            <a:r>
              <a:rPr lang="en-US" sz="2400" b="1" dirty="0"/>
              <a:t> </a:t>
            </a:r>
            <a:r>
              <a:rPr lang="en-US" sz="2400" b="1" dirty="0" err="1"/>
              <a:t>støtte</a:t>
            </a:r>
            <a:r>
              <a:rPr lang="en-US" sz="2400" b="1" dirty="0"/>
              <a:t> for </a:t>
            </a:r>
            <a:r>
              <a:rPr lang="en-US" sz="2400" b="1" dirty="0" err="1"/>
              <a:t>offentlig</a:t>
            </a:r>
            <a:r>
              <a:rPr lang="en-US" sz="2400" b="1" dirty="0"/>
              <a:t> sky </a:t>
            </a:r>
            <a:r>
              <a:rPr lang="en-US" sz="2400" b="1" dirty="0" err="1"/>
              <a:t>igjen</a:t>
            </a:r>
            <a:r>
              <a:rPr lang="en-US" sz="2400" b="1" dirty="0"/>
              <a:t> </a:t>
            </a:r>
            <a:r>
              <a:rPr lang="en-US" sz="2400" b="1" dirty="0" err="1"/>
              <a:t>i</a:t>
            </a:r>
            <a:r>
              <a:rPr lang="en-US" sz="2400" b="1" dirty="0"/>
              <a:t> 2212)</a:t>
            </a:r>
          </a:p>
          <a:p>
            <a:pPr lvl="1"/>
            <a:r>
              <a:rPr lang="en-US" sz="2000" dirty="0"/>
              <a:t>For de med Hybrid Rights Cloud </a:t>
            </a:r>
            <a:r>
              <a:rPr lang="en-US" sz="2000" dirty="0" err="1"/>
              <a:t>lisenser</a:t>
            </a:r>
            <a:endParaRPr lang="en-US" sz="2000" dirty="0"/>
          </a:p>
        </p:txBody>
      </p:sp>
      <p:pic>
        <p:nvPicPr>
          <p:cNvPr id="4" name="Picture 2" descr="thumbnail image 5 of blog post titled &#10; &#10; &#10;  &#10; &#10; &#10; &#10;    &#10;  &#10;   &#10;    &#10;      &#10;       What's new for Azure Stack HCI at Microsoft Ignite 2022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7867A2EA-2181-3FEE-8CEB-5EA110415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600" y="2584430"/>
            <a:ext cx="4178400" cy="188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085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80E6-772A-20F7-53F1-3910D2EC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 så er Microsoft seg sjøl da.. 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CCC87-4796-B1A1-B6D2-CC9C4A8D9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1" dirty="0"/>
              <a:t>Men...En del nye lisenser og endringer </a:t>
            </a:r>
          </a:p>
          <a:p>
            <a:r>
              <a:rPr lang="nb-NO" b="1" dirty="0"/>
              <a:t>Masse nye produkter</a:t>
            </a:r>
          </a:p>
          <a:p>
            <a:pPr lvl="1"/>
            <a:r>
              <a:rPr lang="nb-NO" dirty="0"/>
              <a:t>Microsoft Defender for Endpoint Plans</a:t>
            </a:r>
          </a:p>
          <a:p>
            <a:pPr lvl="2"/>
            <a:r>
              <a:rPr lang="nb-NO" dirty="0"/>
              <a:t>Vulnerability Management Add-on</a:t>
            </a:r>
          </a:p>
          <a:p>
            <a:pPr lvl="1"/>
            <a:r>
              <a:rPr lang="nb-NO" dirty="0"/>
              <a:t>Microsoft Teams Premium</a:t>
            </a:r>
          </a:p>
          <a:p>
            <a:pPr lvl="1"/>
            <a:r>
              <a:rPr lang="nb-NO" dirty="0"/>
              <a:t>Microsoft Intune Premium</a:t>
            </a:r>
          </a:p>
          <a:p>
            <a:pPr lvl="1"/>
            <a:r>
              <a:rPr lang="nb-NO" dirty="0"/>
              <a:t>Azure AD nå en del av Entra</a:t>
            </a:r>
          </a:p>
          <a:p>
            <a:pPr lvl="1"/>
            <a:r>
              <a:rPr lang="nb-NO" dirty="0"/>
              <a:t>Endpoint Manager heter nå </a:t>
            </a:r>
            <a:r>
              <a:rPr lang="nb-NO" dirty="0" err="1"/>
              <a:t>Intune</a:t>
            </a:r>
            <a:r>
              <a:rPr lang="nb-NO" dirty="0"/>
              <a:t> igjen</a:t>
            </a:r>
          </a:p>
          <a:p>
            <a:pPr lvl="1"/>
            <a:endParaRPr lang="nb-NO" b="1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A004B7-7FAD-8CD4-9C17-95C13818D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908" y="2293462"/>
            <a:ext cx="4711417" cy="934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E16A4-7E80-369D-7834-636F68340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684" y="3639933"/>
            <a:ext cx="4647863" cy="1120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8198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80E6-772A-20F7-53F1-3910D2EC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Hva annet?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CCC87-4796-B1A1-B6D2-CC9C4A8D9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1" dirty="0"/>
              <a:t>DevBox og Deployment Enviroments </a:t>
            </a:r>
          </a:p>
          <a:p>
            <a:r>
              <a:rPr lang="nb-NO" b="1" dirty="0"/>
              <a:t>Universal Print med Secure print muligheter</a:t>
            </a:r>
          </a:p>
          <a:p>
            <a:r>
              <a:rPr lang="nb-NO" b="1" dirty="0"/>
              <a:t>PIM inkludert i Windows </a:t>
            </a:r>
          </a:p>
          <a:p>
            <a:r>
              <a:rPr lang="nb-NO" b="1" dirty="0"/>
              <a:t>Azure AD LAPS er tilgjengelig</a:t>
            </a:r>
          </a:p>
          <a:p>
            <a:r>
              <a:rPr lang="nb-NO" b="1" dirty="0"/>
              <a:t>Intune med støtte for Linux og ChromeOS</a:t>
            </a:r>
          </a:p>
          <a:p>
            <a:r>
              <a:rPr lang="nb-NO" b="1" dirty="0"/>
              <a:t>Intune med policy støtte for multi-session maskiner</a:t>
            </a:r>
          </a:p>
          <a:p>
            <a:r>
              <a:rPr lang="nb-NO" b="1" dirty="0"/>
              <a:t>Cross-tenant synkronisering i Azure AD</a:t>
            </a:r>
          </a:p>
          <a:p>
            <a:r>
              <a:rPr lang="nb-NO" b="1" dirty="0"/>
              <a:t>Windows AutoPatch i Intune</a:t>
            </a:r>
            <a:endParaRPr lang="nb-NO" dirty="0"/>
          </a:p>
          <a:p>
            <a:pPr lvl="1"/>
            <a:endParaRPr lang="nb-NO" b="1" dirty="0"/>
          </a:p>
          <a:p>
            <a:pPr lvl="1"/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52A0310-9F1C-47EA-C01E-13C7D88B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579" y="2996448"/>
            <a:ext cx="1753736" cy="253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reenshot showing the new menu with new environment highlighted.">
            <a:extLst>
              <a:ext uri="{FF2B5EF4-FFF2-40B4-BE49-F238E27FC236}">
                <a16:creationId xmlns:a16="http://schemas.microsoft.com/office/drawing/2014/main" id="{A640D9C0-F506-0D41-EE9B-4BA3D2735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754" y="858459"/>
            <a:ext cx="27051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022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ED6A7CC-1092-FE44-5C6F-6465D77A2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AD Oppdateringer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2A48FB-BCB3-AE35-1460-AD47BB234CCA}"/>
              </a:ext>
            </a:extLst>
          </p:cNvPr>
          <p:cNvSpPr txBox="1"/>
          <p:nvPr/>
        </p:nvSpPr>
        <p:spPr>
          <a:xfrm>
            <a:off x="1096027" y="1358888"/>
            <a:ext cx="2906038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Group Write Back i Azure 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564A3-B0BA-9072-1BAF-1A5D1929359C}"/>
              </a:ext>
            </a:extLst>
          </p:cNvPr>
          <p:cNvSpPr txBox="1"/>
          <p:nvPr/>
        </p:nvSpPr>
        <p:spPr>
          <a:xfrm>
            <a:off x="4336093" y="1358888"/>
            <a:ext cx="2906038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>
                <a:solidFill>
                  <a:schemeClr val="bg1"/>
                </a:solidFill>
              </a:rPr>
              <a:t>Entra Permissions Management (Cloudknox)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9D52B2-084A-84A5-C030-76FDB1FF16D0}"/>
              </a:ext>
            </a:extLst>
          </p:cNvPr>
          <p:cNvSpPr txBox="1"/>
          <p:nvPr/>
        </p:nvSpPr>
        <p:spPr>
          <a:xfrm>
            <a:off x="1096027" y="2333319"/>
            <a:ext cx="2906038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FIDO2 Azure MFA Verification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A9F7A-3DD7-5F69-1B8F-3706B87253BF}"/>
              </a:ext>
            </a:extLst>
          </p:cNvPr>
          <p:cNvSpPr txBox="1"/>
          <p:nvPr/>
        </p:nvSpPr>
        <p:spPr>
          <a:xfrm>
            <a:off x="7636701" y="1358888"/>
            <a:ext cx="2906038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Workload Identity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B6C8E3-264B-AD3A-673F-ECF540A6A96B}"/>
              </a:ext>
            </a:extLst>
          </p:cNvPr>
          <p:cNvSpPr txBox="1"/>
          <p:nvPr/>
        </p:nvSpPr>
        <p:spPr>
          <a:xfrm>
            <a:off x="7636701" y="1826694"/>
            <a:ext cx="2906038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Cross tenant federations og Teams Shared Channel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740AB5-645E-9C45-9254-144D826038EF}"/>
              </a:ext>
            </a:extLst>
          </p:cNvPr>
          <p:cNvSpPr txBox="1"/>
          <p:nvPr/>
        </p:nvSpPr>
        <p:spPr>
          <a:xfrm>
            <a:off x="7636701" y="2589289"/>
            <a:ext cx="2906038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Sikker autentisering via midlertidig passord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325AF-F060-452D-3D2B-9A8E6E16A4F9}"/>
              </a:ext>
            </a:extLst>
          </p:cNvPr>
          <p:cNvSpPr txBox="1"/>
          <p:nvPr/>
        </p:nvSpPr>
        <p:spPr>
          <a:xfrm>
            <a:off x="7636701" y="3384244"/>
            <a:ext cx="2906038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Sertifikat basert autentisering i Azure 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8D96C6-E38E-B9B8-6402-F1DC57D21001}"/>
              </a:ext>
            </a:extLst>
          </p:cNvPr>
          <p:cNvSpPr txBox="1"/>
          <p:nvPr/>
        </p:nvSpPr>
        <p:spPr>
          <a:xfrm>
            <a:off x="4336093" y="2065040"/>
            <a:ext cx="2906038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Logic App og Entitlement Management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C92313-A374-977F-C2D4-4EDB3AC29B25}"/>
              </a:ext>
            </a:extLst>
          </p:cNvPr>
          <p:cNvSpPr txBox="1"/>
          <p:nvPr/>
        </p:nvSpPr>
        <p:spPr>
          <a:xfrm>
            <a:off x="1089849" y="3055798"/>
            <a:ext cx="2906038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Tenant Restrictions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DAB380-63A1-0074-1A89-4454EE73673A}"/>
              </a:ext>
            </a:extLst>
          </p:cNvPr>
          <p:cNvSpPr txBox="1"/>
          <p:nvPr/>
        </p:nvSpPr>
        <p:spPr>
          <a:xfrm>
            <a:off x="7642879" y="4139442"/>
            <a:ext cx="2906038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Automatisk fjerning av kontoer via Access Review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E9F30D-73A4-319B-69F7-D47B4E87E822}"/>
              </a:ext>
            </a:extLst>
          </p:cNvPr>
          <p:cNvSpPr txBox="1"/>
          <p:nvPr/>
        </p:nvSpPr>
        <p:spPr>
          <a:xfrm>
            <a:off x="4336093" y="2786198"/>
            <a:ext cx="2906038" cy="9233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Basic authentication fjernet fra Exchange Online i Januar 2023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1424C9-2778-C76B-2F5C-41F70E90C0F4}"/>
              </a:ext>
            </a:extLst>
          </p:cNvPr>
          <p:cNvSpPr txBox="1"/>
          <p:nvPr/>
        </p:nvSpPr>
        <p:spPr>
          <a:xfrm>
            <a:off x="1089849" y="3517703"/>
            <a:ext cx="2906038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Continous Access Evaluation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4F7131-DD3F-607C-47AF-193B60C09D20}"/>
              </a:ext>
            </a:extLst>
          </p:cNvPr>
          <p:cNvSpPr txBox="1"/>
          <p:nvPr/>
        </p:nvSpPr>
        <p:spPr>
          <a:xfrm>
            <a:off x="1096027" y="4001123"/>
            <a:ext cx="2906038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Cloud Trust (GA)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0245E3-3F12-179C-93A2-E7512CBD22E7}"/>
              </a:ext>
            </a:extLst>
          </p:cNvPr>
          <p:cNvSpPr txBox="1"/>
          <p:nvPr/>
        </p:nvSpPr>
        <p:spPr>
          <a:xfrm>
            <a:off x="4342271" y="3784882"/>
            <a:ext cx="2906038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Konfigurere levetid av  Access Token i Azure AD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5910FA-0EA3-0A55-43A7-F60CAFA79D6D}"/>
              </a:ext>
            </a:extLst>
          </p:cNvPr>
          <p:cNvSpPr txBox="1"/>
          <p:nvPr/>
        </p:nvSpPr>
        <p:spPr>
          <a:xfrm>
            <a:off x="1096027" y="4462787"/>
            <a:ext cx="2906038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Azure AD Authenticator Lite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BCADB2-3677-2CAF-7875-1D0B73CEDCDB}"/>
              </a:ext>
            </a:extLst>
          </p:cNvPr>
          <p:cNvSpPr txBox="1"/>
          <p:nvPr/>
        </p:nvSpPr>
        <p:spPr>
          <a:xfrm>
            <a:off x="1114562" y="4935206"/>
            <a:ext cx="2906038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Azure AD Kerberos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E533AD-3176-E265-0432-52E258D657D4}"/>
              </a:ext>
            </a:extLst>
          </p:cNvPr>
          <p:cNvSpPr txBox="1"/>
          <p:nvPr/>
        </p:nvSpPr>
        <p:spPr>
          <a:xfrm>
            <a:off x="4336093" y="4549696"/>
            <a:ext cx="2906038" cy="9233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On-prem bruker provisjonering (LDAP and SQL)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39C5F5-7AEC-4545-F5CE-8A4608F2F0A6}"/>
              </a:ext>
            </a:extLst>
          </p:cNvPr>
          <p:cNvSpPr txBox="1"/>
          <p:nvPr/>
        </p:nvSpPr>
        <p:spPr>
          <a:xfrm>
            <a:off x="7655236" y="4946247"/>
            <a:ext cx="2906038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Lifecycle Workflows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F366CA-5E27-D1A3-2123-DA84CB9E6AB2}"/>
              </a:ext>
            </a:extLst>
          </p:cNvPr>
          <p:cNvSpPr txBox="1"/>
          <p:nvPr/>
        </p:nvSpPr>
        <p:spPr>
          <a:xfrm>
            <a:off x="1106325" y="1836598"/>
            <a:ext cx="2906038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</a:rPr>
              <a:t>Nested group membership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69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BD3CE-FE39-0D5D-4358-AFCB736A1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Teams Shared Channels og Azure AD B2B</a:t>
            </a:r>
            <a:endParaRPr lang="en-US" sz="3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4" descr="Diagram illustrating B2B collaboration.">
            <a:extLst>
              <a:ext uri="{FF2B5EF4-FFF2-40B4-BE49-F238E27FC236}">
                <a16:creationId xmlns:a16="http://schemas.microsoft.com/office/drawing/2014/main" id="{591594EC-5D19-39AB-890E-DB615A13A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289" y="1241320"/>
            <a:ext cx="3855073" cy="234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creenshot showing trust settings.">
            <a:extLst>
              <a:ext uri="{FF2B5EF4-FFF2-40B4-BE49-F238E27FC236}">
                <a16:creationId xmlns:a16="http://schemas.microsoft.com/office/drawing/2014/main" id="{F64C90B0-AE2E-97ED-C21C-509149A9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23" y="1241320"/>
            <a:ext cx="5184304" cy="35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iagram illustrating B2B direct connect">
            <a:extLst>
              <a:ext uri="{FF2B5EF4-FFF2-40B4-BE49-F238E27FC236}">
                <a16:creationId xmlns:a16="http://schemas.microsoft.com/office/drawing/2014/main" id="{1D1F3241-084E-450F-4BB9-45139F2E9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181" y="3641698"/>
            <a:ext cx="3792345" cy="230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081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BD3CE-FE39-0D5D-4358-AFCB736A1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Hybrid Cloud Kerberos Trust</a:t>
            </a:r>
            <a:endParaRPr lang="en-US" sz="5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thumbnail image 1 of blog post titled &#10; &#10; &#10;  &#10; &#10; &#10; &#10;    &#10;  &#10;   &#10;    &#10;      &#10;       Windows Hello for Business Hybrid Cloud Kerberos Trust is now available!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C4DEBEFF-0E01-D9DF-FFFD-E0CDD212B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76" y="1365043"/>
            <a:ext cx="551497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32134B-2112-58AC-7D57-D4E222C4C692}"/>
              </a:ext>
            </a:extLst>
          </p:cNvPr>
          <p:cNvSpPr txBox="1"/>
          <p:nvPr/>
        </p:nvSpPr>
        <p:spPr>
          <a:xfrm>
            <a:off x="5934930" y="1418279"/>
            <a:ext cx="5865772" cy="4199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chemeClr val="tx1"/>
                </a:solidFill>
                <a:cs typeface="Segoe UI Semibold" panose="020B0702040204020203" pitchFamily="34" charset="0"/>
              </a:rPr>
              <a:t>Bruker Azure AD Kerberos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>
                <a:cs typeface="Segoe UI Semibold" panose="020B0702040204020203" pitchFamily="34" charset="0"/>
              </a:rPr>
              <a:t>Forenkler hybrid oppsett uten behov for PKI infrastruktur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b="1" dirty="0">
                <a:solidFill>
                  <a:schemeClr val="tx1"/>
                </a:solidFill>
                <a:cs typeface="Segoe UI Semibold" panose="020B0702040204020203" pitchFamily="34" charset="0"/>
              </a:rPr>
              <a:t>Gir Azure AD enheter SSO til on-premises tjenester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>
                <a:cs typeface="Segoe UI Semibold" panose="020B0702040204020203" pitchFamily="34" charset="0"/>
              </a:rPr>
              <a:t>Støtter ikke RDP / VDI enda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chemeClr val="tx1"/>
                </a:solidFill>
                <a:cs typeface="Segoe UI Semibold" panose="020B0702040204020203" pitchFamily="34" charset="0"/>
              </a:rPr>
              <a:t>Krever Windows Hello aktivert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>
                <a:cs typeface="Segoe UI Semibold" panose="020B0702040204020203" pitchFamily="34" charset="0"/>
              </a:rPr>
              <a:t>Hybride klienter krever initiell kommunikasjon mot Active Directory</a:t>
            </a:r>
            <a:endParaRPr lang="nb-NO" sz="2000" dirty="0">
              <a:solidFill>
                <a:schemeClr val="tx1"/>
              </a:solidFill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401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D9C80-AA91-38FC-4D7E-4FAF307A0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Hvor startet det for min del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D4E6B-BB00-CCC0-1EFB-64D24BD4D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264" y="1372463"/>
            <a:ext cx="10515600" cy="4631514"/>
          </a:xfrm>
        </p:spPr>
        <p:txBody>
          <a:bodyPr>
            <a:normAutofit/>
          </a:bodyPr>
          <a:lstStyle/>
          <a:p>
            <a:r>
              <a:rPr lang="nb-NO" sz="2600" b="1" dirty="0"/>
              <a:t>Marius reiser på XenApp kurs </a:t>
            </a:r>
            <a:r>
              <a:rPr lang="nb-NO" sz="2600" dirty="0"/>
              <a:t>(2010)</a:t>
            </a:r>
          </a:p>
          <a:p>
            <a:r>
              <a:rPr lang="nb-NO" sz="2600" b="1" dirty="0"/>
              <a:t>Citrix XenApp 6.0 lansert </a:t>
            </a:r>
            <a:r>
              <a:rPr lang="nb-NO" sz="2600" dirty="0"/>
              <a:t>(Mars 2010)</a:t>
            </a:r>
          </a:p>
          <a:p>
            <a:r>
              <a:rPr lang="nb-NO" sz="2600" b="1" dirty="0"/>
              <a:t>VMware ESXi 5.0 lansert </a:t>
            </a:r>
            <a:r>
              <a:rPr lang="nb-NO" sz="2600" dirty="0"/>
              <a:t>(Oktober 2011) </a:t>
            </a:r>
          </a:p>
          <a:p>
            <a:r>
              <a:rPr lang="nb-NO" sz="2600" b="1" dirty="0"/>
              <a:t>VMware Horizon View 5 </a:t>
            </a:r>
            <a:r>
              <a:rPr lang="nb-NO" sz="2600" dirty="0"/>
              <a:t>(November 2011)</a:t>
            </a:r>
          </a:p>
          <a:p>
            <a:r>
              <a:rPr lang="nb-NO" sz="2600" b="1" dirty="0"/>
              <a:t>Office 365 lansert </a:t>
            </a:r>
            <a:r>
              <a:rPr lang="nb-NO" sz="2600" dirty="0"/>
              <a:t>(Juni 2011)</a:t>
            </a:r>
          </a:p>
          <a:p>
            <a:r>
              <a:rPr lang="nb-NO" sz="2600" b="1" dirty="0"/>
              <a:t>Microsoft Intune lansert </a:t>
            </a:r>
            <a:r>
              <a:rPr lang="nb-NO" sz="2600" dirty="0"/>
              <a:t>(April 2010)</a:t>
            </a:r>
          </a:p>
          <a:p>
            <a:r>
              <a:rPr lang="nb-NO" sz="2600" b="1" dirty="0"/>
              <a:t>Internet Explorer </a:t>
            </a:r>
            <a:r>
              <a:rPr lang="nb-NO" sz="2600" dirty="0"/>
              <a:t>var fortsatt markedsledende </a:t>
            </a:r>
          </a:p>
          <a:p>
            <a:r>
              <a:rPr lang="nb-NO" sz="2600" b="1" dirty="0"/>
              <a:t>98% av all web trafikk var fra Windows maskiner</a:t>
            </a:r>
          </a:p>
          <a:p>
            <a:r>
              <a:rPr lang="nb-NO" sz="2600" b="1" dirty="0"/>
              <a:t>Fortsatt et par år unna MDM</a:t>
            </a:r>
            <a:endParaRPr lang="en-US" sz="2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B6AE7B-5AFD-8FB8-96D1-F19F5B91A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6286" y="1347536"/>
            <a:ext cx="2834946" cy="32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5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2D3F-A386-8A04-121C-582650B4C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Kan vi bruke MSIX nå da?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0AF780-FC02-05B8-7324-20801CDDFBB3}"/>
              </a:ext>
            </a:extLst>
          </p:cNvPr>
          <p:cNvSpPr txBox="1"/>
          <p:nvPr/>
        </p:nvSpPr>
        <p:spPr>
          <a:xfrm>
            <a:off x="1285277" y="1692394"/>
            <a:ext cx="2665379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sz="2400" b="1" dirty="0"/>
              <a:t>App-V 5</a:t>
            </a:r>
            <a:r>
              <a:rPr lang="nb-NO" sz="2400" dirty="0"/>
              <a:t> </a:t>
            </a:r>
            <a:br>
              <a:rPr lang="nb-NO" sz="2400" dirty="0"/>
            </a:br>
            <a:r>
              <a:rPr lang="nb-NO" sz="2400" dirty="0"/>
              <a:t>Extended support går ut</a:t>
            </a:r>
          </a:p>
          <a:p>
            <a:pPr algn="ctr"/>
            <a:r>
              <a:rPr lang="nb-NO" sz="2400" dirty="0"/>
              <a:t>14. April 2026</a:t>
            </a:r>
          </a:p>
          <a:p>
            <a:pPr algn="ctr"/>
            <a:r>
              <a:rPr lang="nb-NO" sz="2400" dirty="0"/>
              <a:t>Ingen integrasjon</a:t>
            </a:r>
            <a:br>
              <a:rPr lang="nb-NO" sz="2400" dirty="0"/>
            </a:br>
            <a:r>
              <a:rPr lang="nb-NO" sz="2400" dirty="0"/>
              <a:t>mot AVD</a:t>
            </a:r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411B6F-5FFA-A851-28E4-B204151E487C}"/>
              </a:ext>
            </a:extLst>
          </p:cNvPr>
          <p:cNvSpPr/>
          <p:nvPr/>
        </p:nvSpPr>
        <p:spPr>
          <a:xfrm>
            <a:off x="1188002" y="3978392"/>
            <a:ext cx="2872902" cy="510778"/>
          </a:xfrm>
          <a:prstGeom prst="round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2400" dirty="0">
                <a:solidFill>
                  <a:schemeClr val="bg1"/>
                </a:solidFill>
              </a:rPr>
              <a:t>Microsoft App-V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A3379-6864-2EDA-1509-CCA50205A151}"/>
              </a:ext>
            </a:extLst>
          </p:cNvPr>
          <p:cNvSpPr txBox="1"/>
          <p:nvPr/>
        </p:nvSpPr>
        <p:spPr>
          <a:xfrm>
            <a:off x="4602409" y="1702121"/>
            <a:ext cx="2733474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sz="2400" b="1" dirty="0"/>
              <a:t>MSIX </a:t>
            </a:r>
            <a:r>
              <a:rPr lang="nb-NO" sz="2400" dirty="0"/>
              <a:t>har ca 70% kompabilitet* mot App-V pakker. Har mulighet for direkte oppkobling via AppAttach</a:t>
            </a:r>
            <a:endParaRPr lang="en-US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36C83C2-1C92-837F-B2F6-A7E74AB522C0}"/>
              </a:ext>
            </a:extLst>
          </p:cNvPr>
          <p:cNvSpPr/>
          <p:nvPr/>
        </p:nvSpPr>
        <p:spPr>
          <a:xfrm>
            <a:off x="4531074" y="3975149"/>
            <a:ext cx="2872902" cy="510778"/>
          </a:xfrm>
          <a:prstGeom prst="round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2400" dirty="0">
                <a:solidFill>
                  <a:schemeClr val="bg1"/>
                </a:solidFill>
              </a:rPr>
              <a:t>Microsoft MSIX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123B4-27BE-B05B-4D86-5598BC5AE11C}"/>
              </a:ext>
            </a:extLst>
          </p:cNvPr>
          <p:cNvSpPr txBox="1"/>
          <p:nvPr/>
        </p:nvSpPr>
        <p:spPr>
          <a:xfrm>
            <a:off x="1265121" y="5457388"/>
            <a:ext cx="9476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* https://</a:t>
            </a:r>
            <a:r>
              <a:rPr lang="en-US" b="0" i="0" dirty="0">
                <a:solidFill>
                  <a:srgbClr val="273144"/>
                </a:solidFill>
                <a:effectLst/>
                <a:latin typeface="proxima nova extrabold"/>
                <a:hlinkClick r:id="rId2"/>
              </a:rPr>
              <a:t>bit.ly/msixappv</a:t>
            </a:r>
            <a:r>
              <a:rPr lang="en-US" b="0" i="0" dirty="0">
                <a:solidFill>
                  <a:srgbClr val="273144"/>
                </a:solidFill>
                <a:effectLst/>
                <a:latin typeface="proxima nova extrabold"/>
              </a:rPr>
              <a:t> (MSIX Score Card February 2023)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A4423-6C3F-E3CF-0B57-6D3FA9BA73D7}"/>
              </a:ext>
            </a:extLst>
          </p:cNvPr>
          <p:cNvSpPr txBox="1"/>
          <p:nvPr/>
        </p:nvSpPr>
        <p:spPr>
          <a:xfrm>
            <a:off x="7927074" y="1706810"/>
            <a:ext cx="2733474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sz="2400" dirty="0"/>
              <a:t>Støtter streaming, full App-V kompabilitet samt støtte for drivere, windows services og COM/DCOM</a:t>
            </a:r>
            <a:endParaRPr lang="en-US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B116719-06C0-31E0-130F-362D48275DF8}"/>
              </a:ext>
            </a:extLst>
          </p:cNvPr>
          <p:cNvSpPr/>
          <p:nvPr/>
        </p:nvSpPr>
        <p:spPr>
          <a:xfrm>
            <a:off x="7880631" y="3965421"/>
            <a:ext cx="2872902" cy="510778"/>
          </a:xfrm>
          <a:prstGeom prst="round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2400" dirty="0">
                <a:solidFill>
                  <a:schemeClr val="bg1"/>
                </a:solidFill>
              </a:rPr>
              <a:t>3.Part </a:t>
            </a:r>
            <a:r>
              <a:rPr lang="nb-NO" sz="2400">
                <a:solidFill>
                  <a:schemeClr val="bg1"/>
                </a:solidFill>
              </a:rPr>
              <a:t>- </a:t>
            </a:r>
            <a:r>
              <a:rPr lang="nb-NO" sz="2400" dirty="0" err="1">
                <a:solidFill>
                  <a:schemeClr val="bg1"/>
                </a:solidFill>
              </a:rPr>
              <a:t>Numecent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14A263F-BCBC-4621-DE49-06F7A824FCDC}"/>
              </a:ext>
            </a:extLst>
          </p:cNvPr>
          <p:cNvSpPr/>
          <p:nvPr/>
        </p:nvSpPr>
        <p:spPr>
          <a:xfrm>
            <a:off x="3558440" y="4520030"/>
            <a:ext cx="4924474" cy="510778"/>
          </a:xfrm>
          <a:prstGeom prst="round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2400" dirty="0">
                <a:solidFill>
                  <a:schemeClr val="bg1"/>
                </a:solidFill>
              </a:rPr>
              <a:t>Win-32 App Isolasjon nå tilgjengelig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240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2D3F-A386-8A04-121C-582650B4C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Andre nyttige Azure oppdateringer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088A4F-93FA-6A0E-EEB9-D0BC592A944F}"/>
              </a:ext>
            </a:extLst>
          </p:cNvPr>
          <p:cNvSpPr txBox="1"/>
          <p:nvPr/>
        </p:nvSpPr>
        <p:spPr>
          <a:xfrm>
            <a:off x="753763" y="1550774"/>
            <a:ext cx="562850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b="1" dirty="0">
                <a:solidFill>
                  <a:schemeClr val="tx1"/>
                </a:solidFill>
              </a:rPr>
              <a:t>Lagring V2 Disker for enda høyere ytelse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2000" dirty="0"/>
              <a:t>Kun tilgjengelig for datadisker for øyeblikket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b="1" dirty="0">
                <a:solidFill>
                  <a:schemeClr val="tx1"/>
                </a:solidFill>
              </a:rPr>
              <a:t>Elastic SAN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000" dirty="0"/>
              <a:t>Tilbake til iSCSI fillagring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000" dirty="0"/>
              <a:t>Veldig mye billigere delt lagring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b="1" dirty="0">
                <a:solidFill>
                  <a:schemeClr val="tx1"/>
                </a:solidFill>
              </a:rPr>
              <a:t>Confidental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Windows Admin Center (</a:t>
            </a:r>
            <a:r>
              <a:rPr lang="en-US" sz="2400" b="1" dirty="0" err="1">
                <a:solidFill>
                  <a:schemeClr val="tx1"/>
                </a:solidFill>
              </a:rPr>
              <a:t>Støtte</a:t>
            </a:r>
            <a:r>
              <a:rPr lang="en-US" sz="2400" b="1" dirty="0">
                <a:solidFill>
                  <a:schemeClr val="tx1"/>
                </a:solidFill>
              </a:rPr>
              <a:t> med Arc)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Azure P2S Group based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Azure </a:t>
            </a:r>
            <a:r>
              <a:rPr lang="en-US" sz="2400" b="1" dirty="0" err="1"/>
              <a:t>AutoManage</a:t>
            </a:r>
            <a:r>
              <a:rPr lang="en-US" sz="2400" b="1" dirty="0"/>
              <a:t> </a:t>
            </a:r>
            <a:r>
              <a:rPr lang="en-US" sz="2400" b="1" dirty="0" err="1"/>
              <a:t>tilgjengelig</a:t>
            </a:r>
            <a:endParaRPr lang="en-US" sz="2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NV5 A10 GPU machines (NVIDIA A10)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Forløbig</a:t>
            </a:r>
            <a:r>
              <a:rPr lang="en-US" sz="2000" dirty="0"/>
              <a:t> </a:t>
            </a:r>
            <a:r>
              <a:rPr lang="en-US" sz="2000" dirty="0" err="1"/>
              <a:t>begrenset</a:t>
            </a:r>
            <a:r>
              <a:rPr lang="en-US" sz="2000" dirty="0"/>
              <a:t> </a:t>
            </a:r>
            <a:r>
              <a:rPr lang="en-US" sz="2000" dirty="0" err="1"/>
              <a:t>tilgjengelighet</a:t>
            </a:r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84D65DC-CE8F-C0BE-AAEA-96D8743F1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767590"/>
              </p:ext>
            </p:extLst>
          </p:nvPr>
        </p:nvGraphicFramePr>
        <p:xfrm>
          <a:off x="6814752" y="1574492"/>
          <a:ext cx="4929556" cy="2008968"/>
        </p:xfrm>
        <a:graphic>
          <a:graphicData uri="http://schemas.openxmlformats.org/drawingml/2006/table">
            <a:tbl>
              <a:tblPr/>
              <a:tblGrid>
                <a:gridCol w="2020329">
                  <a:extLst>
                    <a:ext uri="{9D8B030D-6E8A-4147-A177-3AD203B41FA5}">
                      <a16:colId xmlns:a16="http://schemas.microsoft.com/office/drawing/2014/main" val="3162544589"/>
                    </a:ext>
                  </a:extLst>
                </a:gridCol>
                <a:gridCol w="1240367">
                  <a:extLst>
                    <a:ext uri="{9D8B030D-6E8A-4147-A177-3AD203B41FA5}">
                      <a16:colId xmlns:a16="http://schemas.microsoft.com/office/drawing/2014/main" val="3731822613"/>
                    </a:ext>
                  </a:extLst>
                </a:gridCol>
                <a:gridCol w="1668860">
                  <a:extLst>
                    <a:ext uri="{9D8B030D-6E8A-4147-A177-3AD203B41FA5}">
                      <a16:colId xmlns:a16="http://schemas.microsoft.com/office/drawing/2014/main" val="1781616468"/>
                    </a:ext>
                  </a:extLst>
                </a:gridCol>
              </a:tblGrid>
              <a:tr h="66965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Eksempel</a:t>
                      </a:r>
                      <a:r>
                        <a:rPr lang="en-US" sz="1400" b="0" i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​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Premium Disk</a:t>
                      </a:r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​</a:t>
                      </a:r>
                      <a:endParaRPr lang="en-US" sz="2000" b="0" i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i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Premium Disk v2</a:t>
                      </a:r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​</a:t>
                      </a:r>
                      <a:endParaRPr lang="en-US" sz="2000" b="0" i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2016173"/>
                  </a:ext>
                </a:extLst>
              </a:tr>
              <a:tr h="66965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IOPS - 256GB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​</a:t>
                      </a:r>
                      <a:endParaRPr lang="en-US" sz="2800" b="0" i="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1100</a:t>
                      </a: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​</a:t>
                      </a:r>
                      <a:endParaRPr lang="en-US" sz="2800" b="1" i="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3000​</a:t>
                      </a:r>
                      <a:endParaRPr lang="en-US" sz="2800" b="1" i="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68862"/>
                  </a:ext>
                </a:extLst>
              </a:tr>
              <a:tr h="66965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Pris - 256 GB</a:t>
                      </a:r>
                      <a:r>
                        <a:rPr lang="en-US" sz="1800" b="0" i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​</a:t>
                      </a:r>
                      <a:endParaRPr lang="en-US" sz="2800" b="0" i="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451,-​</a:t>
                      </a:r>
                      <a:endParaRPr lang="en-US" sz="2800" b="0" i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nb-NO" sz="1800" b="1" i="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268,-​</a:t>
                      </a:r>
                      <a:endParaRPr lang="nb-NO" sz="2800" b="1" i="0" dirty="0"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1D1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051836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1A997DF8-C6CC-912B-0D51-58E00ABB3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4096" y="18162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187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2D3F-A386-8A04-121C-582650B4C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Andre nyttige Azure oppdateringer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088A4F-93FA-6A0E-EEB9-D0BC592A944F}"/>
              </a:ext>
            </a:extLst>
          </p:cNvPr>
          <p:cNvSpPr txBox="1"/>
          <p:nvPr/>
        </p:nvSpPr>
        <p:spPr>
          <a:xfrm>
            <a:off x="753763" y="1550774"/>
            <a:ext cx="80566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b="1" dirty="0">
                <a:solidFill>
                  <a:schemeClr val="tx1"/>
                </a:solidFill>
              </a:rPr>
              <a:t>Azure Files fra 2,000 – 1,0000 aktive sesjoner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b="1" dirty="0"/>
              <a:t>Azure Files med Azure AD støtte i Preview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b="1" dirty="0"/>
              <a:t>SFTP støtte for Azure Blob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b="1" dirty="0"/>
              <a:t>DDoS beskyttelse for tjenester </a:t>
            </a:r>
            <a:r>
              <a:rPr lang="nb-NO" sz="2400" dirty="0"/>
              <a:t>(uten at det koster skjorta!)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b="1" dirty="0"/>
              <a:t>Nye Defender for Cloud funksjoner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nb-NO" sz="2000" dirty="0"/>
              <a:t>API, Lagring, DevOps blant annet.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2615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2D3F-A386-8A04-121C-582650B4C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NB! – Følg med på «eldre» tjenester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EBEED966-FD1E-2F4D-14A1-382C653E6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524" y="1513703"/>
            <a:ext cx="5332819" cy="209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A2F35066-DBDA-2ADF-801B-43A42520C076}"/>
              </a:ext>
            </a:extLst>
          </p:cNvPr>
          <p:cNvSpPr>
            <a:spLocks noGrp="1"/>
          </p:cNvSpPr>
          <p:nvPr/>
        </p:nvSpPr>
        <p:spPr>
          <a:xfrm>
            <a:off x="579191" y="1394314"/>
            <a:ext cx="10749412" cy="4538931"/>
          </a:xfrm>
          <a:prstGeom prst="rect">
            <a:avLst/>
          </a:prstGeom>
        </p:spPr>
        <p:txBody>
          <a:bodyPr vert="horz" lIns="75600" tIns="75600" rIns="75600" bIns="75600" rtlCol="0">
            <a:normAutofit/>
          </a:bodyPr>
          <a:lstStyle>
            <a:lvl1pPr marL="265113" indent="-26511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62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4888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5213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000" b="1" dirty="0"/>
              <a:t>Azure ISE Enviroments (31 August – 2024)</a:t>
            </a:r>
          </a:p>
          <a:p>
            <a:r>
              <a:rPr lang="nb-NO" sz="2000" b="1" dirty="0"/>
              <a:t>Azure Log Analytics – MMA Agenten (31 August 2024)</a:t>
            </a:r>
          </a:p>
          <a:p>
            <a:r>
              <a:rPr lang="nb-NO" sz="2000" b="1" dirty="0"/>
              <a:t>Azure Basic IP ( 30 Desember – 2025) </a:t>
            </a:r>
          </a:p>
          <a:p>
            <a:r>
              <a:rPr lang="nb-NO" sz="2000" b="1" dirty="0"/>
              <a:t>Azure Load Balancer Basic ( 30 September 2025)</a:t>
            </a:r>
          </a:p>
          <a:p>
            <a:r>
              <a:rPr lang="nb-NO" sz="2000" b="1" dirty="0"/>
              <a:t>Azure Cloud Service Classic (31 August – 2024)</a:t>
            </a:r>
          </a:p>
          <a:p>
            <a:r>
              <a:rPr lang="nb-NO" sz="2000" b="1" dirty="0"/>
              <a:t>Azure MFA Server (30 September – 2024) </a:t>
            </a:r>
          </a:p>
          <a:p>
            <a:endParaRPr lang="nb-NO" sz="2000" dirty="0"/>
          </a:p>
          <a:p>
            <a:pPr marL="0" indent="0">
              <a:buNone/>
            </a:pPr>
            <a:r>
              <a:rPr lang="nb-NO" sz="2800" dirty="0"/>
              <a:t>Greit å følge litt med på </a:t>
            </a:r>
            <a:r>
              <a:rPr lang="en-US" sz="2800" dirty="0">
                <a:hlinkClick r:id="rId3"/>
              </a:rPr>
              <a:t>Azure Deprecation (@AzureEndOfLife) / Twitter</a:t>
            </a:r>
            <a:endParaRPr lang="nb-NO" sz="2800" dirty="0"/>
          </a:p>
          <a:p>
            <a:endParaRPr lang="nb-NO" sz="2000" dirty="0"/>
          </a:p>
          <a:p>
            <a:pPr lvl="2"/>
            <a:endParaRPr lang="nb-NO" sz="1600" dirty="0"/>
          </a:p>
          <a:p>
            <a:pPr lvl="2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31398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2D3F-A386-8A04-121C-582650B4C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Hva med VMware?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E0C12E-AEC2-6373-7C76-53E6A186F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81" y="1488227"/>
            <a:ext cx="10515600" cy="4631514"/>
          </a:xfrm>
        </p:spPr>
        <p:txBody>
          <a:bodyPr/>
          <a:lstStyle/>
          <a:p>
            <a:r>
              <a:rPr lang="nb-NO" b="1" dirty="0"/>
              <a:t>Har blitt kjøpt opp av Broadcom</a:t>
            </a:r>
          </a:p>
          <a:p>
            <a:r>
              <a:rPr lang="nb-NO" b="1" dirty="0"/>
              <a:t>Broadcom har ikke hatt mye suksess tidligere med oppkjøp</a:t>
            </a:r>
          </a:p>
          <a:p>
            <a:pPr lvl="1"/>
            <a:r>
              <a:rPr lang="nb-NO" dirty="0"/>
              <a:t>Symantec og CA</a:t>
            </a:r>
          </a:p>
          <a:p>
            <a:r>
              <a:rPr lang="nb-NO" b="1" dirty="0"/>
              <a:t>Vil EUC og Sikkerhet divisjonene bli solgt ut som egne selskaper?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70996-894D-C8B0-95E3-3D8D478A3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19" y="3615298"/>
            <a:ext cx="10584190" cy="12328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32475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2D3F-A386-8A04-121C-582650B4C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Fortsatt mye nye funksjoner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E0C12E-AEC2-6373-7C76-53E6A186F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81" y="1488227"/>
            <a:ext cx="10515600" cy="4631514"/>
          </a:xfrm>
        </p:spPr>
        <p:txBody>
          <a:bodyPr/>
          <a:lstStyle/>
          <a:p>
            <a:r>
              <a:rPr lang="nb-NO" b="1" dirty="0"/>
              <a:t>«Next-Gen» platform for Microsoft Azure</a:t>
            </a:r>
          </a:p>
          <a:p>
            <a:pPr lvl="1"/>
            <a:r>
              <a:rPr lang="nb-NO" dirty="0"/>
              <a:t>I Hybrid miljø (m/VMware)</a:t>
            </a:r>
          </a:p>
          <a:p>
            <a:r>
              <a:rPr lang="nb-NO" b="1" dirty="0"/>
              <a:t>AppVolumes – App on demand</a:t>
            </a:r>
          </a:p>
          <a:p>
            <a:r>
              <a:rPr lang="nb-NO" b="1" dirty="0"/>
              <a:t>AppVolumes for AVD annonsert</a:t>
            </a:r>
          </a:p>
          <a:p>
            <a:r>
              <a:rPr lang="nb-NO" b="1" dirty="0"/>
              <a:t>Støtte for Azure AD maskiner</a:t>
            </a:r>
          </a:p>
          <a:p>
            <a:r>
              <a:rPr lang="nb-NO" b="1" dirty="0"/>
              <a:t>Annonsert støtte for W365</a:t>
            </a:r>
          </a:p>
          <a:p>
            <a:r>
              <a:rPr lang="nb-NO" b="1" dirty="0"/>
              <a:t>PCoIP forsvinner (kun Blast)</a:t>
            </a:r>
          </a:p>
          <a:p>
            <a:r>
              <a:rPr lang="nb-NO" b="1" dirty="0"/>
              <a:t>Flere nye sikkerhetsfunksjoner</a:t>
            </a:r>
          </a:p>
          <a:p>
            <a:pPr lvl="1"/>
            <a:r>
              <a:rPr lang="nb-NO" dirty="0"/>
              <a:t>Workspace ONE Mobile Threat Defence</a:t>
            </a:r>
          </a:p>
        </p:txBody>
      </p:sp>
      <p:pic>
        <p:nvPicPr>
          <p:cNvPr id="3" name="Picture 2" descr="20K user infrastructure cost comparison">
            <a:extLst>
              <a:ext uri="{FF2B5EF4-FFF2-40B4-BE49-F238E27FC236}">
                <a16:creationId xmlns:a16="http://schemas.microsoft.com/office/drawing/2014/main" id="{B370D779-42FB-FECD-8C92-6DA44E65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964" y="2030606"/>
            <a:ext cx="5728746" cy="290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9127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2D3F-A386-8A04-121C-582650B4C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Andre nyheter!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DE0C12E-AEC2-6373-7C76-53E6A186F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281" y="1337027"/>
            <a:ext cx="10515600" cy="4631514"/>
          </a:xfrm>
        </p:spPr>
        <p:txBody>
          <a:bodyPr>
            <a:normAutofit/>
          </a:bodyPr>
          <a:lstStyle/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sz="2800" b="1" dirty="0">
                <a:solidFill>
                  <a:schemeClr val="tx1"/>
                </a:solidFill>
                <a:cs typeface="Segoe UI Semibold" panose="020B0702040204020203" pitchFamily="34" charset="0"/>
              </a:rPr>
              <a:t>Teradici heter nå HP Anywhere</a:t>
            </a:r>
          </a:p>
          <a:p>
            <a:pPr marL="1200150" lvl="2" indent="-285750">
              <a:lnSpc>
                <a:spcPct val="100000"/>
              </a:lnSpc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Eieren av PCoIP protokollen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sz="2800" b="1" dirty="0">
                <a:solidFill>
                  <a:schemeClr val="tx1"/>
                </a:solidFill>
                <a:cs typeface="Segoe UI Semibold" panose="020B0702040204020203" pitchFamily="34" charset="0"/>
              </a:rPr>
              <a:t>Corel med Parallels kjøper Awingu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Mer browser baserte tjenester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sz="2800" b="1" dirty="0">
                <a:solidFill>
                  <a:schemeClr val="tx1"/>
                </a:solidFill>
                <a:cs typeface="Segoe UI Semibold" panose="020B0702040204020203" pitchFamily="34" charset="0"/>
              </a:rPr>
              <a:t>Nerdio støtte for Azure Stack HCI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sz="2800" b="1" dirty="0">
                <a:solidFill>
                  <a:schemeClr val="tx1"/>
                </a:solidFill>
                <a:cs typeface="Segoe UI Semibold" panose="020B0702040204020203" pitchFamily="34" charset="0"/>
              </a:rPr>
              <a:t>Google lanserer ChromeOS Flex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sz="2800" b="1" dirty="0">
                <a:solidFill>
                  <a:schemeClr val="tx1"/>
                </a:solidFill>
                <a:cs typeface="Segoe UI Semibold" panose="020B0702040204020203" pitchFamily="34" charset="0"/>
              </a:rPr>
              <a:t>AWS lanserer Workspace Core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Predefinerte APIer for VDI leverandører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1DA49-5C48-19B6-5C09-8A8D29BA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787" y="1481727"/>
            <a:ext cx="4923456" cy="1603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D45DDD-2B0A-8649-7CAA-2A886DE38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399" y="3202793"/>
            <a:ext cx="4450833" cy="142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37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7F20-E116-31E1-602F-752E92560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70" y="286039"/>
            <a:ext cx="10515600" cy="1325563"/>
          </a:xfrm>
        </p:spPr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Hva har med cybersikkerhet?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3D7CD0-7CE8-5B3B-C4D4-3E6AC8CC1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70" y="1786842"/>
            <a:ext cx="10705047" cy="425552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ECE0BE-13A6-FB7E-EEA3-7DCB91F070E9}"/>
              </a:ext>
            </a:extLst>
          </p:cNvPr>
          <p:cNvSpPr/>
          <p:nvPr/>
        </p:nvSpPr>
        <p:spPr>
          <a:xfrm>
            <a:off x="7513645" y="2471985"/>
            <a:ext cx="4436690" cy="435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Mars: </a:t>
            </a:r>
            <a:r>
              <a:rPr lang="nb-NO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GotoAnywhere sårbarhet </a:t>
            </a:r>
            <a:endParaRPr lang="en-US" sz="2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3FA374FC-2945-EEA4-DB83-E493F08C9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27" y="2226305"/>
            <a:ext cx="3200400" cy="2171700"/>
          </a:xfrm>
          <a:prstGeom prst="rect">
            <a:avLst/>
          </a:prstGeom>
        </p:spPr>
      </p:pic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968F8C9A-811A-2772-CE24-0B18210BB4E7}"/>
              </a:ext>
            </a:extLst>
          </p:cNvPr>
          <p:cNvSpPr/>
          <p:nvPr/>
        </p:nvSpPr>
        <p:spPr>
          <a:xfrm>
            <a:off x="1187240" y="1534244"/>
            <a:ext cx="3072652" cy="70794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</a:rPr>
              <a:t>Sitat fra NSM rapport</a:t>
            </a:r>
            <a:br>
              <a:rPr lang="nb-NO" sz="2400" b="1" dirty="0">
                <a:solidFill>
                  <a:schemeClr val="bg1"/>
                </a:solidFill>
              </a:rPr>
            </a:br>
            <a:r>
              <a:rPr lang="nb-NO" sz="2400" b="1" dirty="0">
                <a:solidFill>
                  <a:schemeClr val="bg1"/>
                </a:solidFill>
              </a:rPr>
              <a:t>Risiko 2023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00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92">
            <a:extLst>
              <a:ext uri="{FF2B5EF4-FFF2-40B4-BE49-F238E27FC236}">
                <a16:creationId xmlns:a16="http://schemas.microsoft.com/office/drawing/2014/main" id="{3565D0F0-A335-638F-15E7-9304C846F18B}"/>
              </a:ext>
            </a:extLst>
          </p:cNvPr>
          <p:cNvSpPr>
            <a:spLocks noEditPoints="1"/>
          </p:cNvSpPr>
          <p:nvPr/>
        </p:nvSpPr>
        <p:spPr bwMode="auto">
          <a:xfrm>
            <a:off x="4791284" y="2507841"/>
            <a:ext cx="2517883" cy="3616876"/>
          </a:xfrm>
          <a:custGeom>
            <a:avLst/>
            <a:gdLst>
              <a:gd name="T0" fmla="*/ 206 w 400"/>
              <a:gd name="T1" fmla="*/ 577 h 577"/>
              <a:gd name="T2" fmla="*/ 206 w 400"/>
              <a:gd name="T3" fmla="*/ 577 h 577"/>
              <a:gd name="T4" fmla="*/ 279 w 400"/>
              <a:gd name="T5" fmla="*/ 471 h 577"/>
              <a:gd name="T6" fmla="*/ 278 w 400"/>
              <a:gd name="T7" fmla="*/ 471 h 577"/>
              <a:gd name="T8" fmla="*/ 306 w 400"/>
              <a:gd name="T9" fmla="*/ 430 h 577"/>
              <a:gd name="T10" fmla="*/ 400 w 400"/>
              <a:gd name="T11" fmla="*/ 200 h 577"/>
              <a:gd name="T12" fmla="*/ 200 w 400"/>
              <a:gd name="T13" fmla="*/ 0 h 577"/>
              <a:gd name="T14" fmla="*/ 0 w 400"/>
              <a:gd name="T15" fmla="*/ 200 h 577"/>
              <a:gd name="T16" fmla="*/ 94 w 400"/>
              <a:gd name="T17" fmla="*/ 430 h 577"/>
              <a:gd name="T18" fmla="*/ 122 w 400"/>
              <a:gd name="T19" fmla="*/ 471 h 577"/>
              <a:gd name="T20" fmla="*/ 121 w 400"/>
              <a:gd name="T21" fmla="*/ 471 h 577"/>
              <a:gd name="T22" fmla="*/ 279 w 400"/>
              <a:gd name="T23" fmla="*/ 498 h 577"/>
              <a:gd name="T24" fmla="*/ 279 w 400"/>
              <a:gd name="T25" fmla="*/ 498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0" h="577">
                <a:moveTo>
                  <a:pt x="206" y="577"/>
                </a:moveTo>
                <a:cubicBezTo>
                  <a:pt x="206" y="577"/>
                  <a:pt x="206" y="577"/>
                  <a:pt x="206" y="577"/>
                </a:cubicBezTo>
                <a:moveTo>
                  <a:pt x="279" y="471"/>
                </a:moveTo>
                <a:cubicBezTo>
                  <a:pt x="278" y="471"/>
                  <a:pt x="278" y="471"/>
                  <a:pt x="278" y="471"/>
                </a:cubicBezTo>
                <a:cubicBezTo>
                  <a:pt x="297" y="464"/>
                  <a:pt x="306" y="451"/>
                  <a:pt x="306" y="430"/>
                </a:cubicBezTo>
                <a:cubicBezTo>
                  <a:pt x="306" y="350"/>
                  <a:pt x="400" y="298"/>
                  <a:pt x="400" y="200"/>
                </a:cubicBezTo>
                <a:cubicBezTo>
                  <a:pt x="400" y="31"/>
                  <a:pt x="258" y="0"/>
                  <a:pt x="200" y="0"/>
                </a:cubicBezTo>
                <a:cubicBezTo>
                  <a:pt x="142" y="0"/>
                  <a:pt x="0" y="31"/>
                  <a:pt x="0" y="200"/>
                </a:cubicBezTo>
                <a:cubicBezTo>
                  <a:pt x="0" y="298"/>
                  <a:pt x="94" y="350"/>
                  <a:pt x="94" y="430"/>
                </a:cubicBezTo>
                <a:cubicBezTo>
                  <a:pt x="94" y="451"/>
                  <a:pt x="103" y="464"/>
                  <a:pt x="122" y="471"/>
                </a:cubicBezTo>
                <a:cubicBezTo>
                  <a:pt x="121" y="471"/>
                  <a:pt x="121" y="471"/>
                  <a:pt x="121" y="471"/>
                </a:cubicBezTo>
                <a:moveTo>
                  <a:pt x="279" y="498"/>
                </a:moveTo>
                <a:cubicBezTo>
                  <a:pt x="279" y="498"/>
                  <a:pt x="279" y="498"/>
                  <a:pt x="279" y="498"/>
                </a:cubicBezTo>
              </a:path>
            </a:pathLst>
          </a:cu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Espace réservé du texte 249">
            <a:extLst>
              <a:ext uri="{FF2B5EF4-FFF2-40B4-BE49-F238E27FC236}">
                <a16:creationId xmlns:a16="http://schemas.microsoft.com/office/drawing/2014/main" id="{B776297A-8E33-875F-7831-35B863492E30}"/>
              </a:ext>
            </a:extLst>
          </p:cNvPr>
          <p:cNvSpPr txBox="1">
            <a:spLocks noChangeAspect="1"/>
          </p:cNvSpPr>
          <p:nvPr/>
        </p:nvSpPr>
        <p:spPr>
          <a:xfrm>
            <a:off x="4898484" y="2626512"/>
            <a:ext cx="2303482" cy="3319200"/>
          </a:xfrm>
          <a:custGeom>
            <a:avLst/>
            <a:gdLst>
              <a:gd name="connsiteX0" fmla="*/ 1803727 w 3607454"/>
              <a:gd name="connsiteY0" fmla="*/ 0 h 5200882"/>
              <a:gd name="connsiteX1" fmla="*/ 3607454 w 3607454"/>
              <a:gd name="connsiteY1" fmla="*/ 1809002 h 5200882"/>
              <a:gd name="connsiteX2" fmla="*/ 2759801 w 3607454"/>
              <a:gd name="connsiteY2" fmla="*/ 3873625 h 5200882"/>
              <a:gd name="connsiteX3" fmla="*/ 2503534 w 3607454"/>
              <a:gd name="connsiteY3" fmla="*/ 4247223 h 5200882"/>
              <a:gd name="connsiteX4" fmla="*/ 2513390 w 3607454"/>
              <a:gd name="connsiteY4" fmla="*/ 4247223 h 5200882"/>
              <a:gd name="connsiteX5" fmla="*/ 2513390 w 3607454"/>
              <a:gd name="connsiteY5" fmla="*/ 4266886 h 5200882"/>
              <a:gd name="connsiteX6" fmla="*/ 2523247 w 3607454"/>
              <a:gd name="connsiteY6" fmla="*/ 4266886 h 5200882"/>
              <a:gd name="connsiteX7" fmla="*/ 2611955 w 3607454"/>
              <a:gd name="connsiteY7" fmla="*/ 4365202 h 5200882"/>
              <a:gd name="connsiteX8" fmla="*/ 2523247 w 3607454"/>
              <a:gd name="connsiteY8" fmla="*/ 4463517 h 5200882"/>
              <a:gd name="connsiteX9" fmla="*/ 2513390 w 3607454"/>
              <a:gd name="connsiteY9" fmla="*/ 4463517 h 5200882"/>
              <a:gd name="connsiteX10" fmla="*/ 2513390 w 3607454"/>
              <a:gd name="connsiteY10" fmla="*/ 4483180 h 5200882"/>
              <a:gd name="connsiteX11" fmla="*/ 2523247 w 3607454"/>
              <a:gd name="connsiteY11" fmla="*/ 4483180 h 5200882"/>
              <a:gd name="connsiteX12" fmla="*/ 2611955 w 3607454"/>
              <a:gd name="connsiteY12" fmla="*/ 4581496 h 5200882"/>
              <a:gd name="connsiteX13" fmla="*/ 2523247 w 3607454"/>
              <a:gd name="connsiteY13" fmla="*/ 4679811 h 5200882"/>
              <a:gd name="connsiteX14" fmla="*/ 2503534 w 3607454"/>
              <a:gd name="connsiteY14" fmla="*/ 4679811 h 5200882"/>
              <a:gd name="connsiteX15" fmla="*/ 2503534 w 3607454"/>
              <a:gd name="connsiteY15" fmla="*/ 4699474 h 5200882"/>
              <a:gd name="connsiteX16" fmla="*/ 2523247 w 3607454"/>
              <a:gd name="connsiteY16" fmla="*/ 4699474 h 5200882"/>
              <a:gd name="connsiteX17" fmla="*/ 2611955 w 3607454"/>
              <a:gd name="connsiteY17" fmla="*/ 4797789 h 5200882"/>
              <a:gd name="connsiteX18" fmla="*/ 2523247 w 3607454"/>
              <a:gd name="connsiteY18" fmla="*/ 4896105 h 5200882"/>
              <a:gd name="connsiteX19" fmla="*/ 2434539 w 3607454"/>
              <a:gd name="connsiteY19" fmla="*/ 4896105 h 5200882"/>
              <a:gd name="connsiteX20" fmla="*/ 1862866 w 3607454"/>
              <a:gd name="connsiteY20" fmla="*/ 5200882 h 5200882"/>
              <a:gd name="connsiteX21" fmla="*/ 1754445 w 3607454"/>
              <a:gd name="connsiteY21" fmla="*/ 5200882 h 5200882"/>
              <a:gd name="connsiteX22" fmla="*/ 1172916 w 3607454"/>
              <a:gd name="connsiteY22" fmla="*/ 4896105 h 5200882"/>
              <a:gd name="connsiteX23" fmla="*/ 1084208 w 3607454"/>
              <a:gd name="connsiteY23" fmla="*/ 4896105 h 5200882"/>
              <a:gd name="connsiteX24" fmla="*/ 995500 w 3607454"/>
              <a:gd name="connsiteY24" fmla="*/ 4797789 h 5200882"/>
              <a:gd name="connsiteX25" fmla="*/ 1084208 w 3607454"/>
              <a:gd name="connsiteY25" fmla="*/ 4699474 h 5200882"/>
              <a:gd name="connsiteX26" fmla="*/ 1103921 w 3607454"/>
              <a:gd name="connsiteY26" fmla="*/ 4699474 h 5200882"/>
              <a:gd name="connsiteX27" fmla="*/ 1103921 w 3607454"/>
              <a:gd name="connsiteY27" fmla="*/ 4679811 h 5200882"/>
              <a:gd name="connsiteX28" fmla="*/ 1084208 w 3607454"/>
              <a:gd name="connsiteY28" fmla="*/ 4679811 h 5200882"/>
              <a:gd name="connsiteX29" fmla="*/ 995500 w 3607454"/>
              <a:gd name="connsiteY29" fmla="*/ 4581496 h 5200882"/>
              <a:gd name="connsiteX30" fmla="*/ 1084208 w 3607454"/>
              <a:gd name="connsiteY30" fmla="*/ 4483180 h 5200882"/>
              <a:gd name="connsiteX31" fmla="*/ 1094064 w 3607454"/>
              <a:gd name="connsiteY31" fmla="*/ 4483180 h 5200882"/>
              <a:gd name="connsiteX32" fmla="*/ 1094064 w 3607454"/>
              <a:gd name="connsiteY32" fmla="*/ 4463517 h 5200882"/>
              <a:gd name="connsiteX33" fmla="*/ 1084208 w 3607454"/>
              <a:gd name="connsiteY33" fmla="*/ 4463517 h 5200882"/>
              <a:gd name="connsiteX34" fmla="*/ 995500 w 3607454"/>
              <a:gd name="connsiteY34" fmla="*/ 4365202 h 5200882"/>
              <a:gd name="connsiteX35" fmla="*/ 1084208 w 3607454"/>
              <a:gd name="connsiteY35" fmla="*/ 4266886 h 5200882"/>
              <a:gd name="connsiteX36" fmla="*/ 1094064 w 3607454"/>
              <a:gd name="connsiteY36" fmla="*/ 4266886 h 5200882"/>
              <a:gd name="connsiteX37" fmla="*/ 1094064 w 3607454"/>
              <a:gd name="connsiteY37" fmla="*/ 4247223 h 5200882"/>
              <a:gd name="connsiteX38" fmla="*/ 1103921 w 3607454"/>
              <a:gd name="connsiteY38" fmla="*/ 4247223 h 5200882"/>
              <a:gd name="connsiteX39" fmla="*/ 847653 w 3607454"/>
              <a:gd name="connsiteY39" fmla="*/ 3873625 h 5200882"/>
              <a:gd name="connsiteX40" fmla="*/ 0 w 3607454"/>
              <a:gd name="connsiteY40" fmla="*/ 1809002 h 5200882"/>
              <a:gd name="connsiteX41" fmla="*/ 1803727 w 3607454"/>
              <a:gd name="connsiteY41" fmla="*/ 0 h 520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607454" h="5200882">
                <a:moveTo>
                  <a:pt x="1803727" y="0"/>
                </a:moveTo>
                <a:cubicBezTo>
                  <a:pt x="2335974" y="0"/>
                  <a:pt x="3607454" y="285115"/>
                  <a:pt x="3607454" y="1809002"/>
                </a:cubicBezTo>
                <a:cubicBezTo>
                  <a:pt x="3607454" y="2684009"/>
                  <a:pt x="2759801" y="3155923"/>
                  <a:pt x="2759801" y="3873625"/>
                </a:cubicBezTo>
                <a:cubicBezTo>
                  <a:pt x="2759801" y="4070256"/>
                  <a:pt x="2680949" y="4178402"/>
                  <a:pt x="2503534" y="4247223"/>
                </a:cubicBezTo>
                <a:cubicBezTo>
                  <a:pt x="2503534" y="4247223"/>
                  <a:pt x="2503534" y="4247223"/>
                  <a:pt x="2513390" y="4247223"/>
                </a:cubicBezTo>
                <a:cubicBezTo>
                  <a:pt x="2513390" y="4247223"/>
                  <a:pt x="2513390" y="4247223"/>
                  <a:pt x="2513390" y="4266886"/>
                </a:cubicBezTo>
                <a:cubicBezTo>
                  <a:pt x="2513390" y="4266886"/>
                  <a:pt x="2513390" y="4266886"/>
                  <a:pt x="2523247" y="4266886"/>
                </a:cubicBezTo>
                <a:cubicBezTo>
                  <a:pt x="2572529" y="4266886"/>
                  <a:pt x="2611955" y="4316044"/>
                  <a:pt x="2611955" y="4365202"/>
                </a:cubicBezTo>
                <a:cubicBezTo>
                  <a:pt x="2611955" y="4424191"/>
                  <a:pt x="2572529" y="4463517"/>
                  <a:pt x="2523247" y="4463517"/>
                </a:cubicBezTo>
                <a:cubicBezTo>
                  <a:pt x="2523247" y="4463517"/>
                  <a:pt x="2523247" y="4463517"/>
                  <a:pt x="2513390" y="4463517"/>
                </a:cubicBezTo>
                <a:cubicBezTo>
                  <a:pt x="2513390" y="4463517"/>
                  <a:pt x="2513390" y="4463517"/>
                  <a:pt x="2513390" y="4483180"/>
                </a:cubicBezTo>
                <a:cubicBezTo>
                  <a:pt x="2513390" y="4483180"/>
                  <a:pt x="2513390" y="4483180"/>
                  <a:pt x="2523247" y="4483180"/>
                </a:cubicBezTo>
                <a:cubicBezTo>
                  <a:pt x="2572529" y="4483180"/>
                  <a:pt x="2611955" y="4532338"/>
                  <a:pt x="2611955" y="4581496"/>
                </a:cubicBezTo>
                <a:cubicBezTo>
                  <a:pt x="2611955" y="4640485"/>
                  <a:pt x="2572529" y="4679811"/>
                  <a:pt x="2523247" y="4679811"/>
                </a:cubicBezTo>
                <a:cubicBezTo>
                  <a:pt x="2523247" y="4679811"/>
                  <a:pt x="2523247" y="4679811"/>
                  <a:pt x="2503534" y="4679811"/>
                </a:cubicBezTo>
                <a:cubicBezTo>
                  <a:pt x="2503534" y="4689642"/>
                  <a:pt x="2503534" y="4699474"/>
                  <a:pt x="2503534" y="4699474"/>
                </a:cubicBezTo>
                <a:cubicBezTo>
                  <a:pt x="2503534" y="4699474"/>
                  <a:pt x="2503534" y="4699474"/>
                  <a:pt x="2523247" y="4699474"/>
                </a:cubicBezTo>
                <a:cubicBezTo>
                  <a:pt x="2572529" y="4699474"/>
                  <a:pt x="2611955" y="4748632"/>
                  <a:pt x="2611955" y="4797789"/>
                </a:cubicBezTo>
                <a:cubicBezTo>
                  <a:pt x="2611955" y="4846947"/>
                  <a:pt x="2572529" y="4896105"/>
                  <a:pt x="2523247" y="4896105"/>
                </a:cubicBezTo>
                <a:cubicBezTo>
                  <a:pt x="2523247" y="4896105"/>
                  <a:pt x="2523247" y="4896105"/>
                  <a:pt x="2434539" y="4896105"/>
                </a:cubicBezTo>
                <a:cubicBezTo>
                  <a:pt x="2326118" y="5073072"/>
                  <a:pt x="2109277" y="5200882"/>
                  <a:pt x="1862866" y="5200882"/>
                </a:cubicBezTo>
                <a:cubicBezTo>
                  <a:pt x="1862866" y="5200882"/>
                  <a:pt x="1862866" y="5200882"/>
                  <a:pt x="1754445" y="5200882"/>
                </a:cubicBezTo>
                <a:cubicBezTo>
                  <a:pt x="1498178" y="5200882"/>
                  <a:pt x="1291193" y="5073072"/>
                  <a:pt x="1172916" y="4896105"/>
                </a:cubicBezTo>
                <a:cubicBezTo>
                  <a:pt x="1172916" y="4896105"/>
                  <a:pt x="1172916" y="4896105"/>
                  <a:pt x="1084208" y="4896105"/>
                </a:cubicBezTo>
                <a:cubicBezTo>
                  <a:pt x="1034926" y="4896105"/>
                  <a:pt x="995500" y="4846947"/>
                  <a:pt x="995500" y="4797789"/>
                </a:cubicBezTo>
                <a:cubicBezTo>
                  <a:pt x="995500" y="4748632"/>
                  <a:pt x="1034926" y="4699474"/>
                  <a:pt x="1084208" y="4699474"/>
                </a:cubicBezTo>
                <a:cubicBezTo>
                  <a:pt x="1084208" y="4699474"/>
                  <a:pt x="1084208" y="4699474"/>
                  <a:pt x="1103921" y="4699474"/>
                </a:cubicBezTo>
                <a:cubicBezTo>
                  <a:pt x="1103921" y="4699474"/>
                  <a:pt x="1103921" y="4689642"/>
                  <a:pt x="1103921" y="4679811"/>
                </a:cubicBezTo>
                <a:cubicBezTo>
                  <a:pt x="1103921" y="4679811"/>
                  <a:pt x="1103921" y="4679811"/>
                  <a:pt x="1084208" y="4679811"/>
                </a:cubicBezTo>
                <a:cubicBezTo>
                  <a:pt x="1034926" y="4679811"/>
                  <a:pt x="995500" y="4640485"/>
                  <a:pt x="995500" y="4581496"/>
                </a:cubicBezTo>
                <a:cubicBezTo>
                  <a:pt x="995500" y="4532338"/>
                  <a:pt x="1034926" y="4483180"/>
                  <a:pt x="1084208" y="4483180"/>
                </a:cubicBezTo>
                <a:cubicBezTo>
                  <a:pt x="1084208" y="4483180"/>
                  <a:pt x="1084208" y="4483180"/>
                  <a:pt x="1094064" y="4483180"/>
                </a:cubicBezTo>
                <a:cubicBezTo>
                  <a:pt x="1094064" y="4483180"/>
                  <a:pt x="1094064" y="4483180"/>
                  <a:pt x="1094064" y="4463517"/>
                </a:cubicBezTo>
                <a:cubicBezTo>
                  <a:pt x="1094064" y="4463517"/>
                  <a:pt x="1094064" y="4463517"/>
                  <a:pt x="1084208" y="4463517"/>
                </a:cubicBezTo>
                <a:cubicBezTo>
                  <a:pt x="1034926" y="4463517"/>
                  <a:pt x="995500" y="4424191"/>
                  <a:pt x="995500" y="4365202"/>
                </a:cubicBezTo>
                <a:cubicBezTo>
                  <a:pt x="995500" y="4316044"/>
                  <a:pt x="1034926" y="4266886"/>
                  <a:pt x="1084208" y="4266886"/>
                </a:cubicBezTo>
                <a:cubicBezTo>
                  <a:pt x="1084208" y="4266886"/>
                  <a:pt x="1084208" y="4266886"/>
                  <a:pt x="1094064" y="4266886"/>
                </a:cubicBezTo>
                <a:cubicBezTo>
                  <a:pt x="1094064" y="4266886"/>
                  <a:pt x="1094064" y="4266886"/>
                  <a:pt x="1094064" y="4247223"/>
                </a:cubicBezTo>
                <a:cubicBezTo>
                  <a:pt x="1094064" y="4247223"/>
                  <a:pt x="1094064" y="4247223"/>
                  <a:pt x="1103921" y="4247223"/>
                </a:cubicBezTo>
                <a:cubicBezTo>
                  <a:pt x="926505" y="4178402"/>
                  <a:pt x="847653" y="4070256"/>
                  <a:pt x="847653" y="3873625"/>
                </a:cubicBezTo>
                <a:cubicBezTo>
                  <a:pt x="847653" y="3155923"/>
                  <a:pt x="0" y="2684009"/>
                  <a:pt x="0" y="1809002"/>
                </a:cubicBezTo>
                <a:cubicBezTo>
                  <a:pt x="0" y="285115"/>
                  <a:pt x="1281336" y="0"/>
                  <a:pt x="1803727" y="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vert="horz" wrap="square" lIns="288000" tIns="180000" rIns="288000" bIns="108000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20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949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nb-NO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Allerede nærmede 13000 i 2023 så langt </a:t>
            </a:r>
            <a:r>
              <a:rPr kumimoji="0" lang="nb-NO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Wingdings" panose="05000000000000000000" pitchFamily="2" charset="2"/>
              </a:rPr>
              <a:t> 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DFCA389F-33B2-02F9-9ED4-0CCBC2832080}"/>
              </a:ext>
            </a:extLst>
          </p:cNvPr>
          <p:cNvSpPr txBox="1">
            <a:spLocks/>
          </p:cNvSpPr>
          <p:nvPr/>
        </p:nvSpPr>
        <p:spPr>
          <a:xfrm>
            <a:off x="992110" y="1494543"/>
            <a:ext cx="2340000" cy="138551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2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949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nb-NO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Majoriteten av angrep via phishing </a:t>
            </a:r>
            <a:r>
              <a:rPr kumimoji="0" lang="nb-NO" altLang="en-US" sz="16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eller feilkonfiguert tjenester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Tahoma"/>
              <a:cs typeface="Tahoma"/>
            </a:endParaRPr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5AA7A202-DC60-8733-089E-365AC2410D5D}"/>
              </a:ext>
            </a:extLst>
          </p:cNvPr>
          <p:cNvSpPr txBox="1">
            <a:spLocks/>
          </p:cNvSpPr>
          <p:nvPr/>
        </p:nvSpPr>
        <p:spPr>
          <a:xfrm>
            <a:off x="1076970" y="3081896"/>
            <a:ext cx="2340000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200" b="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949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nb-NO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Flere angrep rettet mot utviklere og stjeling av tokens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949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b-NO" altLang="en-US" sz="1600" b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Knyttet til git eller lignende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F9BEFF1B-F847-8E48-D8E2-3FB2E83FCD53}"/>
              </a:ext>
            </a:extLst>
          </p:cNvPr>
          <p:cNvSpPr txBox="1">
            <a:spLocks/>
          </p:cNvSpPr>
          <p:nvPr/>
        </p:nvSpPr>
        <p:spPr>
          <a:xfrm>
            <a:off x="9181492" y="1669045"/>
            <a:ext cx="2340000" cy="10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2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949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b-NO" altLang="en-US" sz="1600" b="1" cap="none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300%</a:t>
            </a:r>
            <a:r>
              <a:rPr kumimoji="0" lang="nb-NO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 økning i angrep rettet mot digital identitet (også MFA fatigue)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6932B34-8D11-BE3C-7D12-0DFD6FB0F544}"/>
              </a:ext>
            </a:extLst>
          </p:cNvPr>
          <p:cNvSpPr txBox="1">
            <a:spLocks/>
          </p:cNvSpPr>
          <p:nvPr/>
        </p:nvSpPr>
        <p:spPr>
          <a:xfrm>
            <a:off x="9218701" y="3127283"/>
            <a:ext cx="2340000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200" b="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949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nb-NO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Kritiske sårbarheter omfattet Print, Office, Brannmur, VPN, Exchange og Log4j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E68A42BE-31AC-AB9A-01A8-12CC72E94DDD}"/>
              </a:ext>
            </a:extLst>
          </p:cNvPr>
          <p:cNvSpPr txBox="1">
            <a:spLocks/>
          </p:cNvSpPr>
          <p:nvPr/>
        </p:nvSpPr>
        <p:spPr>
          <a:xfrm>
            <a:off x="9184955" y="4646141"/>
            <a:ext cx="2340000" cy="13324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2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949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b-NO" sz="1600" b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Gjennomsnittlig bruker en organisasjon mellom </a:t>
            </a:r>
            <a:br>
              <a:rPr lang="nb-NO" sz="1600" b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 b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– 60 dager å få innstallert oppdateringer</a:t>
            </a:r>
          </a:p>
        </p:txBody>
      </p:sp>
      <p:grpSp>
        <p:nvGrpSpPr>
          <p:cNvPr id="11" name="Groupe 25">
            <a:extLst>
              <a:ext uri="{FF2B5EF4-FFF2-40B4-BE49-F238E27FC236}">
                <a16:creationId xmlns:a16="http://schemas.microsoft.com/office/drawing/2014/main" id="{80766023-2474-814D-A068-A6F125FD733A}"/>
              </a:ext>
            </a:extLst>
          </p:cNvPr>
          <p:cNvGrpSpPr/>
          <p:nvPr/>
        </p:nvGrpSpPr>
        <p:grpSpPr>
          <a:xfrm>
            <a:off x="5534266" y="5335299"/>
            <a:ext cx="1031919" cy="608832"/>
            <a:chOff x="5470258" y="5467556"/>
            <a:chExt cx="1031919" cy="608832"/>
          </a:xfrm>
          <a:solidFill>
            <a:schemeClr val="accent5"/>
          </a:solidFill>
        </p:grpSpPr>
        <p:sp>
          <p:nvSpPr>
            <p:cNvPr id="12" name="Line 93">
              <a:extLst>
                <a:ext uri="{FF2B5EF4-FFF2-40B4-BE49-F238E27FC236}">
                  <a16:creationId xmlns:a16="http://schemas.microsoft.com/office/drawing/2014/main" id="{CA876C12-8E7F-BC8B-310C-8BB1F440B4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6217" y="5741015"/>
              <a:ext cx="0" cy="0"/>
            </a:xfrm>
            <a:prstGeom prst="line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" name="Line 94">
              <a:extLst>
                <a:ext uri="{FF2B5EF4-FFF2-40B4-BE49-F238E27FC236}">
                  <a16:creationId xmlns:a16="http://schemas.microsoft.com/office/drawing/2014/main" id="{B9F7A4E6-2F2E-11CC-1FF3-23CF61637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6217" y="5741015"/>
              <a:ext cx="0" cy="0"/>
            </a:xfrm>
            <a:prstGeom prst="line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4" name="Line 95">
              <a:extLst>
                <a:ext uri="{FF2B5EF4-FFF2-40B4-BE49-F238E27FC236}">
                  <a16:creationId xmlns:a16="http://schemas.microsoft.com/office/drawing/2014/main" id="{433E6286-6F8D-ADFD-0502-B25FBD6DA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6217" y="5761653"/>
              <a:ext cx="0" cy="0"/>
            </a:xfrm>
            <a:prstGeom prst="line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5" name="Line 96">
              <a:extLst>
                <a:ext uri="{FF2B5EF4-FFF2-40B4-BE49-F238E27FC236}">
                  <a16:creationId xmlns:a16="http://schemas.microsoft.com/office/drawing/2014/main" id="{64183A84-76C5-6F0B-8A95-BDAC619401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6217" y="5761653"/>
              <a:ext cx="0" cy="0"/>
            </a:xfrm>
            <a:prstGeom prst="line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6" name="Freeform 98">
              <a:extLst>
                <a:ext uri="{FF2B5EF4-FFF2-40B4-BE49-F238E27FC236}">
                  <a16:creationId xmlns:a16="http://schemas.microsoft.com/office/drawing/2014/main" id="{4B8EFA15-0553-8B4C-EF24-99EEFEC1B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173" y="5467556"/>
              <a:ext cx="908089" cy="608832"/>
            </a:xfrm>
            <a:custGeom>
              <a:avLst/>
              <a:gdLst>
                <a:gd name="T0" fmla="*/ 0 w 144"/>
                <a:gd name="T1" fmla="*/ 0 h 97"/>
                <a:gd name="T2" fmla="*/ 0 w 144"/>
                <a:gd name="T3" fmla="*/ 2 h 97"/>
                <a:gd name="T4" fmla="*/ 0 w 144"/>
                <a:gd name="T5" fmla="*/ 22 h 97"/>
                <a:gd name="T6" fmla="*/ 0 w 144"/>
                <a:gd name="T7" fmla="*/ 24 h 97"/>
                <a:gd name="T8" fmla="*/ 0 w 144"/>
                <a:gd name="T9" fmla="*/ 44 h 97"/>
                <a:gd name="T10" fmla="*/ 1 w 144"/>
                <a:gd name="T11" fmla="*/ 44 h 97"/>
                <a:gd name="T12" fmla="*/ 1 w 144"/>
                <a:gd name="T13" fmla="*/ 46 h 97"/>
                <a:gd name="T14" fmla="*/ 0 w 144"/>
                <a:gd name="T15" fmla="*/ 46 h 97"/>
                <a:gd name="T16" fmla="*/ 0 w 144"/>
                <a:gd name="T17" fmla="*/ 66 h 97"/>
                <a:gd name="T18" fmla="*/ 8 w 144"/>
                <a:gd name="T19" fmla="*/ 66 h 97"/>
                <a:gd name="T20" fmla="*/ 67 w 144"/>
                <a:gd name="T21" fmla="*/ 97 h 97"/>
                <a:gd name="T22" fmla="*/ 78 w 144"/>
                <a:gd name="T23" fmla="*/ 97 h 97"/>
                <a:gd name="T24" fmla="*/ 136 w 144"/>
                <a:gd name="T25" fmla="*/ 66 h 97"/>
                <a:gd name="T26" fmla="*/ 144 w 144"/>
                <a:gd name="T27" fmla="*/ 66 h 97"/>
                <a:gd name="T28" fmla="*/ 144 w 144"/>
                <a:gd name="T29" fmla="*/ 46 h 97"/>
                <a:gd name="T30" fmla="*/ 143 w 144"/>
                <a:gd name="T31" fmla="*/ 46 h 97"/>
                <a:gd name="T32" fmla="*/ 143 w 144"/>
                <a:gd name="T33" fmla="*/ 44 h 97"/>
                <a:gd name="T34" fmla="*/ 144 w 144"/>
                <a:gd name="T35" fmla="*/ 44 h 97"/>
                <a:gd name="T36" fmla="*/ 144 w 144"/>
                <a:gd name="T37" fmla="*/ 24 h 97"/>
                <a:gd name="T38" fmla="*/ 144 w 144"/>
                <a:gd name="T39" fmla="*/ 22 h 97"/>
                <a:gd name="T40" fmla="*/ 144 w 144"/>
                <a:gd name="T41" fmla="*/ 2 h 97"/>
                <a:gd name="T42" fmla="*/ 144 w 144"/>
                <a:gd name="T43" fmla="*/ 0 h 97"/>
                <a:gd name="T44" fmla="*/ 143 w 144"/>
                <a:gd name="T45" fmla="*/ 0 h 97"/>
                <a:gd name="T46" fmla="*/ 1 w 144"/>
                <a:gd name="T47" fmla="*/ 0 h 97"/>
                <a:gd name="T48" fmla="*/ 0 w 144"/>
                <a:gd name="T4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4" h="97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5"/>
                    <a:pt x="1" y="46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20" y="84"/>
                    <a:pt x="41" y="97"/>
                    <a:pt x="67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103" y="97"/>
                    <a:pt x="125" y="84"/>
                    <a:pt x="136" y="66"/>
                  </a:cubicBezTo>
                  <a:cubicBezTo>
                    <a:pt x="144" y="66"/>
                    <a:pt x="144" y="66"/>
                    <a:pt x="144" y="6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3" y="46"/>
                    <a:pt x="143" y="45"/>
                    <a:pt x="143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7" name="Freeform 99">
              <a:extLst>
                <a:ext uri="{FF2B5EF4-FFF2-40B4-BE49-F238E27FC236}">
                  <a16:creationId xmlns:a16="http://schemas.microsoft.com/office/drawing/2014/main" id="{EBC5AF04-B256-D04C-0B00-0EA6B8AAE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0258" y="5477875"/>
              <a:ext cx="1031919" cy="123831"/>
            </a:xfrm>
            <a:custGeom>
              <a:avLst/>
              <a:gdLst>
                <a:gd name="T0" fmla="*/ 155 w 164"/>
                <a:gd name="T1" fmla="*/ 20 h 20"/>
                <a:gd name="T2" fmla="*/ 164 w 164"/>
                <a:gd name="T3" fmla="*/ 10 h 20"/>
                <a:gd name="T4" fmla="*/ 155 w 164"/>
                <a:gd name="T5" fmla="*/ 0 h 20"/>
                <a:gd name="T6" fmla="*/ 154 w 164"/>
                <a:gd name="T7" fmla="*/ 0 h 20"/>
                <a:gd name="T8" fmla="*/ 10 w 164"/>
                <a:gd name="T9" fmla="*/ 0 h 20"/>
                <a:gd name="T10" fmla="*/ 9 w 164"/>
                <a:gd name="T11" fmla="*/ 0 h 20"/>
                <a:gd name="T12" fmla="*/ 0 w 164"/>
                <a:gd name="T13" fmla="*/ 10 h 20"/>
                <a:gd name="T14" fmla="*/ 9 w 164"/>
                <a:gd name="T15" fmla="*/ 20 h 20"/>
                <a:gd name="T16" fmla="*/ 10 w 164"/>
                <a:gd name="T17" fmla="*/ 20 h 20"/>
                <a:gd name="T18" fmla="*/ 154 w 164"/>
                <a:gd name="T19" fmla="*/ 20 h 20"/>
                <a:gd name="T20" fmla="*/ 155 w 164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0">
                  <a:moveTo>
                    <a:pt x="155" y="20"/>
                  </a:moveTo>
                  <a:cubicBezTo>
                    <a:pt x="160" y="20"/>
                    <a:pt x="164" y="16"/>
                    <a:pt x="164" y="10"/>
                  </a:cubicBezTo>
                  <a:cubicBezTo>
                    <a:pt x="164" y="5"/>
                    <a:pt x="160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54" y="20"/>
                    <a:pt x="154" y="20"/>
                    <a:pt x="154" y="20"/>
                  </a:cubicBezTo>
                  <a:lnTo>
                    <a:pt x="155" y="20"/>
                  </a:ln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8" name="Freeform 100">
              <a:extLst>
                <a:ext uri="{FF2B5EF4-FFF2-40B4-BE49-F238E27FC236}">
                  <a16:creationId xmlns:a16="http://schemas.microsoft.com/office/drawing/2014/main" id="{84771BEC-19AA-73D6-7A6B-ABB3BAD55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0258" y="5617185"/>
              <a:ext cx="1031919" cy="123831"/>
            </a:xfrm>
            <a:custGeom>
              <a:avLst/>
              <a:gdLst>
                <a:gd name="T0" fmla="*/ 164 w 164"/>
                <a:gd name="T1" fmla="*/ 10 h 20"/>
                <a:gd name="T2" fmla="*/ 155 w 164"/>
                <a:gd name="T3" fmla="*/ 0 h 20"/>
                <a:gd name="T4" fmla="*/ 154 w 164"/>
                <a:gd name="T5" fmla="*/ 0 h 20"/>
                <a:gd name="T6" fmla="*/ 10 w 164"/>
                <a:gd name="T7" fmla="*/ 0 h 20"/>
                <a:gd name="T8" fmla="*/ 9 w 164"/>
                <a:gd name="T9" fmla="*/ 0 h 20"/>
                <a:gd name="T10" fmla="*/ 0 w 164"/>
                <a:gd name="T11" fmla="*/ 10 h 20"/>
                <a:gd name="T12" fmla="*/ 9 w 164"/>
                <a:gd name="T13" fmla="*/ 20 h 20"/>
                <a:gd name="T14" fmla="*/ 11 w 164"/>
                <a:gd name="T15" fmla="*/ 20 h 20"/>
                <a:gd name="T16" fmla="*/ 153 w 164"/>
                <a:gd name="T17" fmla="*/ 20 h 20"/>
                <a:gd name="T18" fmla="*/ 155 w 164"/>
                <a:gd name="T19" fmla="*/ 20 h 20"/>
                <a:gd name="T20" fmla="*/ 164 w 164"/>
                <a:gd name="T2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0">
                  <a:moveTo>
                    <a:pt x="164" y="10"/>
                  </a:moveTo>
                  <a:cubicBezTo>
                    <a:pt x="164" y="5"/>
                    <a:pt x="160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53" y="20"/>
                    <a:pt x="153" y="20"/>
                    <a:pt x="153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60" y="20"/>
                    <a:pt x="164" y="16"/>
                    <a:pt x="164" y="10"/>
                  </a:cubicBez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9" name="Freeform 101">
              <a:extLst>
                <a:ext uri="{FF2B5EF4-FFF2-40B4-BE49-F238E27FC236}">
                  <a16:creationId xmlns:a16="http://schemas.microsoft.com/office/drawing/2014/main" id="{2FC669AB-5079-4B34-2224-32D6D667B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0258" y="5756494"/>
              <a:ext cx="1031919" cy="123831"/>
            </a:xfrm>
            <a:custGeom>
              <a:avLst/>
              <a:gdLst>
                <a:gd name="T0" fmla="*/ 9 w 164"/>
                <a:gd name="T1" fmla="*/ 0 h 20"/>
                <a:gd name="T2" fmla="*/ 0 w 164"/>
                <a:gd name="T3" fmla="*/ 10 h 20"/>
                <a:gd name="T4" fmla="*/ 9 w 164"/>
                <a:gd name="T5" fmla="*/ 20 h 20"/>
                <a:gd name="T6" fmla="*/ 18 w 164"/>
                <a:gd name="T7" fmla="*/ 20 h 20"/>
                <a:gd name="T8" fmla="*/ 146 w 164"/>
                <a:gd name="T9" fmla="*/ 20 h 20"/>
                <a:gd name="T10" fmla="*/ 155 w 164"/>
                <a:gd name="T11" fmla="*/ 20 h 20"/>
                <a:gd name="T12" fmla="*/ 164 w 164"/>
                <a:gd name="T13" fmla="*/ 10 h 20"/>
                <a:gd name="T14" fmla="*/ 155 w 164"/>
                <a:gd name="T15" fmla="*/ 0 h 20"/>
                <a:gd name="T16" fmla="*/ 153 w 164"/>
                <a:gd name="T17" fmla="*/ 0 h 20"/>
                <a:gd name="T18" fmla="*/ 11 w 164"/>
                <a:gd name="T19" fmla="*/ 0 h 20"/>
                <a:gd name="T20" fmla="*/ 9 w 164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0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60" y="20"/>
                    <a:pt x="164" y="15"/>
                    <a:pt x="164" y="10"/>
                  </a:cubicBezTo>
                  <a:cubicBezTo>
                    <a:pt x="164" y="5"/>
                    <a:pt x="160" y="0"/>
                    <a:pt x="155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20" name="Forme libre : forme 21">
            <a:extLst>
              <a:ext uri="{FF2B5EF4-FFF2-40B4-BE49-F238E27FC236}">
                <a16:creationId xmlns:a16="http://schemas.microsoft.com/office/drawing/2014/main" id="{08035663-5149-29C9-024C-F59A67AF21FA}"/>
              </a:ext>
            </a:extLst>
          </p:cNvPr>
          <p:cNvSpPr/>
          <p:nvPr/>
        </p:nvSpPr>
        <p:spPr>
          <a:xfrm flipV="1">
            <a:off x="3937508" y="4863606"/>
            <a:ext cx="1162050" cy="495300"/>
          </a:xfrm>
          <a:custGeom>
            <a:avLst/>
            <a:gdLst>
              <a:gd name="connsiteX0" fmla="*/ 0 w 1162050"/>
              <a:gd name="connsiteY0" fmla="*/ 0 h 495300"/>
              <a:gd name="connsiteX1" fmla="*/ 679450 w 1162050"/>
              <a:gd name="connsiteY1" fmla="*/ 0 h 495300"/>
              <a:gd name="connsiteX2" fmla="*/ 1162050 w 1162050"/>
              <a:gd name="connsiteY2" fmla="*/ 495300 h 495300"/>
              <a:gd name="connsiteX3" fmla="*/ 1162050 w 1162050"/>
              <a:gd name="connsiteY3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495300">
                <a:moveTo>
                  <a:pt x="0" y="0"/>
                </a:moveTo>
                <a:lnTo>
                  <a:pt x="679450" y="0"/>
                </a:lnTo>
                <a:lnTo>
                  <a:pt x="1162050" y="495300"/>
                </a:lnTo>
                <a:lnTo>
                  <a:pt x="1162050" y="495300"/>
                </a:lnTo>
              </a:path>
            </a:pathLst>
          </a:custGeom>
          <a:noFill/>
          <a:ln w="12700"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21" name="Connecteur droit 42">
            <a:extLst>
              <a:ext uri="{FF2B5EF4-FFF2-40B4-BE49-F238E27FC236}">
                <a16:creationId xmlns:a16="http://schemas.microsoft.com/office/drawing/2014/main" id="{07F65E56-B92D-20BD-BCBC-7F708CB144FD}"/>
              </a:ext>
            </a:extLst>
          </p:cNvPr>
          <p:cNvCxnSpPr>
            <a:cxnSpLocks/>
          </p:cNvCxnSpPr>
          <p:nvPr/>
        </p:nvCxnSpPr>
        <p:spPr>
          <a:xfrm>
            <a:off x="3928873" y="3726914"/>
            <a:ext cx="626589" cy="1525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rme libre : forme 25">
            <a:extLst>
              <a:ext uri="{FF2B5EF4-FFF2-40B4-BE49-F238E27FC236}">
                <a16:creationId xmlns:a16="http://schemas.microsoft.com/office/drawing/2014/main" id="{45B7D80A-D6C4-0540-8BC2-8294B9B77712}"/>
              </a:ext>
            </a:extLst>
          </p:cNvPr>
          <p:cNvSpPr/>
          <p:nvPr/>
        </p:nvSpPr>
        <p:spPr>
          <a:xfrm>
            <a:off x="3937508" y="2082306"/>
            <a:ext cx="1162050" cy="495300"/>
          </a:xfrm>
          <a:custGeom>
            <a:avLst/>
            <a:gdLst>
              <a:gd name="connsiteX0" fmla="*/ 0 w 1162050"/>
              <a:gd name="connsiteY0" fmla="*/ 0 h 495300"/>
              <a:gd name="connsiteX1" fmla="*/ 679450 w 1162050"/>
              <a:gd name="connsiteY1" fmla="*/ 0 h 495300"/>
              <a:gd name="connsiteX2" fmla="*/ 1162050 w 1162050"/>
              <a:gd name="connsiteY2" fmla="*/ 495300 h 495300"/>
              <a:gd name="connsiteX3" fmla="*/ 1162050 w 1162050"/>
              <a:gd name="connsiteY3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495300">
                <a:moveTo>
                  <a:pt x="0" y="0"/>
                </a:moveTo>
                <a:lnTo>
                  <a:pt x="679450" y="0"/>
                </a:lnTo>
                <a:lnTo>
                  <a:pt x="1162050" y="495300"/>
                </a:lnTo>
                <a:lnTo>
                  <a:pt x="1162050" y="495300"/>
                </a:lnTo>
              </a:path>
            </a:pathLst>
          </a:custGeom>
          <a:noFill/>
          <a:ln w="12700"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3" name="Ellipse 45">
            <a:extLst>
              <a:ext uri="{FF2B5EF4-FFF2-40B4-BE49-F238E27FC236}">
                <a16:creationId xmlns:a16="http://schemas.microsoft.com/office/drawing/2014/main" id="{1CD578C0-1586-6102-EE82-B5C586A23979}"/>
              </a:ext>
            </a:extLst>
          </p:cNvPr>
          <p:cNvSpPr/>
          <p:nvPr/>
        </p:nvSpPr>
        <p:spPr>
          <a:xfrm>
            <a:off x="3208873" y="1724613"/>
            <a:ext cx="720000" cy="720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4" name="AutoShape 43">
            <a:extLst>
              <a:ext uri="{FF2B5EF4-FFF2-40B4-BE49-F238E27FC236}">
                <a16:creationId xmlns:a16="http://schemas.microsoft.com/office/drawing/2014/main" id="{B1D41A0B-0200-5234-C546-FD0F493878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386701" y="5179771"/>
            <a:ext cx="364345" cy="36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5" name="Ellipse 52">
            <a:extLst>
              <a:ext uri="{FF2B5EF4-FFF2-40B4-BE49-F238E27FC236}">
                <a16:creationId xmlns:a16="http://schemas.microsoft.com/office/drawing/2014/main" id="{69F6FB14-80D7-697D-C041-B663A6B24402}"/>
              </a:ext>
            </a:extLst>
          </p:cNvPr>
          <p:cNvSpPr/>
          <p:nvPr/>
        </p:nvSpPr>
        <p:spPr>
          <a:xfrm>
            <a:off x="3208873" y="5001213"/>
            <a:ext cx="720000" cy="720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6" name="Ellipse 61">
            <a:extLst>
              <a:ext uri="{FF2B5EF4-FFF2-40B4-BE49-F238E27FC236}">
                <a16:creationId xmlns:a16="http://schemas.microsoft.com/office/drawing/2014/main" id="{C46940BF-A8EE-9EAC-ECBE-A88BCFB6C7BB}"/>
              </a:ext>
            </a:extLst>
          </p:cNvPr>
          <p:cNvSpPr/>
          <p:nvPr/>
        </p:nvSpPr>
        <p:spPr>
          <a:xfrm>
            <a:off x="3208873" y="3367676"/>
            <a:ext cx="720000" cy="720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7" name="Forme libre : forme 23">
            <a:extLst>
              <a:ext uri="{FF2B5EF4-FFF2-40B4-BE49-F238E27FC236}">
                <a16:creationId xmlns:a16="http://schemas.microsoft.com/office/drawing/2014/main" id="{8CD12B25-D66E-F6FD-9126-1A79C1FFC354}"/>
              </a:ext>
            </a:extLst>
          </p:cNvPr>
          <p:cNvSpPr/>
          <p:nvPr/>
        </p:nvSpPr>
        <p:spPr>
          <a:xfrm flipH="1" flipV="1">
            <a:off x="7074949" y="4863606"/>
            <a:ext cx="1162050" cy="495300"/>
          </a:xfrm>
          <a:custGeom>
            <a:avLst/>
            <a:gdLst>
              <a:gd name="connsiteX0" fmla="*/ 0 w 1162050"/>
              <a:gd name="connsiteY0" fmla="*/ 0 h 495300"/>
              <a:gd name="connsiteX1" fmla="*/ 679450 w 1162050"/>
              <a:gd name="connsiteY1" fmla="*/ 0 h 495300"/>
              <a:gd name="connsiteX2" fmla="*/ 1162050 w 1162050"/>
              <a:gd name="connsiteY2" fmla="*/ 495300 h 495300"/>
              <a:gd name="connsiteX3" fmla="*/ 1162050 w 1162050"/>
              <a:gd name="connsiteY3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495300">
                <a:moveTo>
                  <a:pt x="0" y="0"/>
                </a:moveTo>
                <a:lnTo>
                  <a:pt x="679450" y="0"/>
                </a:lnTo>
                <a:lnTo>
                  <a:pt x="1162050" y="495300"/>
                </a:lnTo>
                <a:lnTo>
                  <a:pt x="1162050" y="495300"/>
                </a:lnTo>
              </a:path>
            </a:pathLst>
          </a:custGeom>
          <a:noFill/>
          <a:ln w="12700"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28" name="Connecteur droit 81">
            <a:extLst>
              <a:ext uri="{FF2B5EF4-FFF2-40B4-BE49-F238E27FC236}">
                <a16:creationId xmlns:a16="http://schemas.microsoft.com/office/drawing/2014/main" id="{39773B09-4A4F-006F-9E15-7C0F9833C09C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7610411" y="3727676"/>
            <a:ext cx="646712" cy="763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rme libre : forme 26">
            <a:extLst>
              <a:ext uri="{FF2B5EF4-FFF2-40B4-BE49-F238E27FC236}">
                <a16:creationId xmlns:a16="http://schemas.microsoft.com/office/drawing/2014/main" id="{096A37EB-56FC-DC2C-8AF4-F841AF987142}"/>
              </a:ext>
            </a:extLst>
          </p:cNvPr>
          <p:cNvSpPr/>
          <p:nvPr/>
        </p:nvSpPr>
        <p:spPr>
          <a:xfrm flipH="1">
            <a:off x="7074949" y="2082306"/>
            <a:ext cx="1162050" cy="495300"/>
          </a:xfrm>
          <a:custGeom>
            <a:avLst/>
            <a:gdLst>
              <a:gd name="connsiteX0" fmla="*/ 0 w 1162050"/>
              <a:gd name="connsiteY0" fmla="*/ 0 h 495300"/>
              <a:gd name="connsiteX1" fmla="*/ 679450 w 1162050"/>
              <a:gd name="connsiteY1" fmla="*/ 0 h 495300"/>
              <a:gd name="connsiteX2" fmla="*/ 1162050 w 1162050"/>
              <a:gd name="connsiteY2" fmla="*/ 495300 h 495300"/>
              <a:gd name="connsiteX3" fmla="*/ 1162050 w 1162050"/>
              <a:gd name="connsiteY3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495300">
                <a:moveTo>
                  <a:pt x="0" y="0"/>
                </a:moveTo>
                <a:lnTo>
                  <a:pt x="679450" y="0"/>
                </a:lnTo>
                <a:lnTo>
                  <a:pt x="1162050" y="495300"/>
                </a:lnTo>
                <a:lnTo>
                  <a:pt x="1162050" y="495300"/>
                </a:lnTo>
              </a:path>
            </a:pathLst>
          </a:custGeom>
          <a:noFill/>
          <a:ln w="12700"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0" name="AutoShape 55">
            <a:extLst>
              <a:ext uri="{FF2B5EF4-FFF2-40B4-BE49-F238E27FC236}">
                <a16:creationId xmlns:a16="http://schemas.microsoft.com/office/drawing/2014/main" id="{EE56F6A2-A3CC-CD52-E88B-7637F86A9D5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8438288" y="1883556"/>
            <a:ext cx="365545" cy="39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1" name="Ellipse 85">
            <a:extLst>
              <a:ext uri="{FF2B5EF4-FFF2-40B4-BE49-F238E27FC236}">
                <a16:creationId xmlns:a16="http://schemas.microsoft.com/office/drawing/2014/main" id="{495318F0-1622-B718-DA08-605E30610F25}"/>
              </a:ext>
            </a:extLst>
          </p:cNvPr>
          <p:cNvSpPr/>
          <p:nvPr/>
        </p:nvSpPr>
        <p:spPr>
          <a:xfrm>
            <a:off x="8257123" y="1724613"/>
            <a:ext cx="720000" cy="720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2" name="Ellipse 92">
            <a:extLst>
              <a:ext uri="{FF2B5EF4-FFF2-40B4-BE49-F238E27FC236}">
                <a16:creationId xmlns:a16="http://schemas.microsoft.com/office/drawing/2014/main" id="{65F5071E-44DF-14F9-4384-4C52B1D3541E}"/>
              </a:ext>
            </a:extLst>
          </p:cNvPr>
          <p:cNvSpPr/>
          <p:nvPr/>
        </p:nvSpPr>
        <p:spPr>
          <a:xfrm>
            <a:off x="8257123" y="5001213"/>
            <a:ext cx="720000" cy="720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" name="AutoShape 61">
            <a:extLst>
              <a:ext uri="{FF2B5EF4-FFF2-40B4-BE49-F238E27FC236}">
                <a16:creationId xmlns:a16="http://schemas.microsoft.com/office/drawing/2014/main" id="{F32E8FF4-35A4-7897-BB20-674E6853759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8442833" y="3630118"/>
            <a:ext cx="360363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4" name="Ellipse 99">
            <a:extLst>
              <a:ext uri="{FF2B5EF4-FFF2-40B4-BE49-F238E27FC236}">
                <a16:creationId xmlns:a16="http://schemas.microsoft.com/office/drawing/2014/main" id="{AC1CE057-5DDD-E3C0-525E-064B7C82962C}"/>
              </a:ext>
            </a:extLst>
          </p:cNvPr>
          <p:cNvSpPr/>
          <p:nvPr/>
        </p:nvSpPr>
        <p:spPr>
          <a:xfrm>
            <a:off x="8257123" y="3367676"/>
            <a:ext cx="720000" cy="720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C350DEEE-9B0E-61E9-842E-E8EF3D275367}"/>
              </a:ext>
            </a:extLst>
          </p:cNvPr>
          <p:cNvSpPr txBox="1">
            <a:spLocks/>
          </p:cNvSpPr>
          <p:nvPr/>
        </p:nvSpPr>
        <p:spPr>
          <a:xfrm>
            <a:off x="1050941" y="4922711"/>
            <a:ext cx="2340000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200" b="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949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Nye kontinuerlig </a:t>
            </a:r>
            <a:b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rekorder på DDoS</a:t>
            </a:r>
            <a:b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angrep </a:t>
            </a:r>
            <a:b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(siste på 46 millioner RPS)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FF783D3-C121-E110-3DA4-90A6D7E36625}"/>
              </a:ext>
            </a:extLst>
          </p:cNvPr>
          <p:cNvGrpSpPr>
            <a:grpSpLocks noChangeAspect="1"/>
          </p:cNvGrpSpPr>
          <p:nvPr/>
        </p:nvGrpSpPr>
        <p:grpSpPr>
          <a:xfrm>
            <a:off x="3401846" y="5197942"/>
            <a:ext cx="338609" cy="330310"/>
            <a:chOff x="15027822" y="4320635"/>
            <a:chExt cx="656163" cy="640081"/>
          </a:xfrm>
          <a:solidFill>
            <a:schemeClr val="accent1"/>
          </a:solidFill>
        </p:grpSpPr>
        <p:sp>
          <p:nvSpPr>
            <p:cNvPr id="37" name="Freeform 775">
              <a:extLst>
                <a:ext uri="{FF2B5EF4-FFF2-40B4-BE49-F238E27FC236}">
                  <a16:creationId xmlns:a16="http://schemas.microsoft.com/office/drawing/2014/main" id="{26758FB1-6886-8B7B-BF7B-693BB9CD5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7822" y="4557046"/>
              <a:ext cx="656163" cy="403670"/>
            </a:xfrm>
            <a:custGeom>
              <a:avLst/>
              <a:gdLst>
                <a:gd name="T0" fmla="*/ 1490 w 1648"/>
                <a:gd name="T1" fmla="*/ 1013 h 1013"/>
                <a:gd name="T2" fmla="*/ 158 w 1648"/>
                <a:gd name="T3" fmla="*/ 1013 h 1013"/>
                <a:gd name="T4" fmla="*/ 0 w 1648"/>
                <a:gd name="T5" fmla="*/ 855 h 1013"/>
                <a:gd name="T6" fmla="*/ 0 w 1648"/>
                <a:gd name="T7" fmla="*/ 740 h 1013"/>
                <a:gd name="T8" fmla="*/ 26 w 1648"/>
                <a:gd name="T9" fmla="*/ 714 h 1013"/>
                <a:gd name="T10" fmla="*/ 51 w 1648"/>
                <a:gd name="T11" fmla="*/ 740 h 1013"/>
                <a:gd name="T12" fmla="*/ 51 w 1648"/>
                <a:gd name="T13" fmla="*/ 855 h 1013"/>
                <a:gd name="T14" fmla="*/ 158 w 1648"/>
                <a:gd name="T15" fmla="*/ 962 h 1013"/>
                <a:gd name="T16" fmla="*/ 1490 w 1648"/>
                <a:gd name="T17" fmla="*/ 962 h 1013"/>
                <a:gd name="T18" fmla="*/ 1597 w 1648"/>
                <a:gd name="T19" fmla="*/ 855 h 1013"/>
                <a:gd name="T20" fmla="*/ 1597 w 1648"/>
                <a:gd name="T21" fmla="*/ 25 h 1013"/>
                <a:gd name="T22" fmla="*/ 1622 w 1648"/>
                <a:gd name="T23" fmla="*/ 0 h 1013"/>
                <a:gd name="T24" fmla="*/ 1648 w 1648"/>
                <a:gd name="T25" fmla="*/ 25 h 1013"/>
                <a:gd name="T26" fmla="*/ 1648 w 1648"/>
                <a:gd name="T27" fmla="*/ 855 h 1013"/>
                <a:gd name="T28" fmla="*/ 1490 w 1648"/>
                <a:gd name="T29" fmla="*/ 101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48" h="1013">
                  <a:moveTo>
                    <a:pt x="1490" y="1013"/>
                  </a:moveTo>
                  <a:cubicBezTo>
                    <a:pt x="158" y="1013"/>
                    <a:pt x="158" y="1013"/>
                    <a:pt x="158" y="1013"/>
                  </a:cubicBezTo>
                  <a:cubicBezTo>
                    <a:pt x="71" y="1013"/>
                    <a:pt x="0" y="942"/>
                    <a:pt x="0" y="855"/>
                  </a:cubicBezTo>
                  <a:cubicBezTo>
                    <a:pt x="0" y="740"/>
                    <a:pt x="0" y="740"/>
                    <a:pt x="0" y="740"/>
                  </a:cubicBezTo>
                  <a:cubicBezTo>
                    <a:pt x="0" y="726"/>
                    <a:pt x="12" y="714"/>
                    <a:pt x="26" y="714"/>
                  </a:cubicBezTo>
                  <a:cubicBezTo>
                    <a:pt x="40" y="714"/>
                    <a:pt x="51" y="726"/>
                    <a:pt x="51" y="740"/>
                  </a:cubicBezTo>
                  <a:cubicBezTo>
                    <a:pt x="51" y="855"/>
                    <a:pt x="51" y="855"/>
                    <a:pt x="51" y="855"/>
                  </a:cubicBezTo>
                  <a:cubicBezTo>
                    <a:pt x="51" y="914"/>
                    <a:pt x="99" y="962"/>
                    <a:pt x="158" y="962"/>
                  </a:cubicBezTo>
                  <a:cubicBezTo>
                    <a:pt x="1490" y="962"/>
                    <a:pt x="1490" y="962"/>
                    <a:pt x="1490" y="962"/>
                  </a:cubicBezTo>
                  <a:cubicBezTo>
                    <a:pt x="1549" y="962"/>
                    <a:pt x="1597" y="914"/>
                    <a:pt x="1597" y="855"/>
                  </a:cubicBezTo>
                  <a:cubicBezTo>
                    <a:pt x="1597" y="25"/>
                    <a:pt x="1597" y="25"/>
                    <a:pt x="1597" y="25"/>
                  </a:cubicBezTo>
                  <a:cubicBezTo>
                    <a:pt x="1597" y="11"/>
                    <a:pt x="1608" y="0"/>
                    <a:pt x="1622" y="0"/>
                  </a:cubicBezTo>
                  <a:cubicBezTo>
                    <a:pt x="1636" y="0"/>
                    <a:pt x="1648" y="11"/>
                    <a:pt x="1648" y="25"/>
                  </a:cubicBezTo>
                  <a:cubicBezTo>
                    <a:pt x="1648" y="855"/>
                    <a:pt x="1648" y="855"/>
                    <a:pt x="1648" y="855"/>
                  </a:cubicBezTo>
                  <a:cubicBezTo>
                    <a:pt x="1648" y="942"/>
                    <a:pt x="1577" y="1013"/>
                    <a:pt x="1490" y="10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8" name="Freeform 776">
              <a:extLst>
                <a:ext uri="{FF2B5EF4-FFF2-40B4-BE49-F238E27FC236}">
                  <a16:creationId xmlns:a16="http://schemas.microsoft.com/office/drawing/2014/main" id="{2A89572A-7B0D-9CA5-E21C-684DAD2C7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7822" y="4560262"/>
              <a:ext cx="19299" cy="250886"/>
            </a:xfrm>
            <a:custGeom>
              <a:avLst/>
              <a:gdLst>
                <a:gd name="T0" fmla="*/ 26 w 51"/>
                <a:gd name="T1" fmla="*/ 631 h 631"/>
                <a:gd name="T2" fmla="*/ 0 w 51"/>
                <a:gd name="T3" fmla="*/ 606 h 631"/>
                <a:gd name="T4" fmla="*/ 0 w 51"/>
                <a:gd name="T5" fmla="*/ 26 h 631"/>
                <a:gd name="T6" fmla="*/ 26 w 51"/>
                <a:gd name="T7" fmla="*/ 0 h 631"/>
                <a:gd name="T8" fmla="*/ 51 w 51"/>
                <a:gd name="T9" fmla="*/ 26 h 631"/>
                <a:gd name="T10" fmla="*/ 51 w 51"/>
                <a:gd name="T11" fmla="*/ 606 h 631"/>
                <a:gd name="T12" fmla="*/ 26 w 51"/>
                <a:gd name="T13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31">
                  <a:moveTo>
                    <a:pt x="26" y="631"/>
                  </a:moveTo>
                  <a:cubicBezTo>
                    <a:pt x="12" y="631"/>
                    <a:pt x="0" y="620"/>
                    <a:pt x="0" y="60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1" y="12"/>
                    <a:pt x="51" y="26"/>
                  </a:cubicBezTo>
                  <a:cubicBezTo>
                    <a:pt x="51" y="606"/>
                    <a:pt x="51" y="606"/>
                    <a:pt x="51" y="606"/>
                  </a:cubicBezTo>
                  <a:cubicBezTo>
                    <a:pt x="51" y="620"/>
                    <a:pt x="40" y="631"/>
                    <a:pt x="26" y="6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9" name="Freeform 777">
              <a:extLst>
                <a:ext uri="{FF2B5EF4-FFF2-40B4-BE49-F238E27FC236}">
                  <a16:creationId xmlns:a16="http://schemas.microsoft.com/office/drawing/2014/main" id="{BB302D64-5E22-0114-91B3-BD2D8EBFC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8151" y="4320635"/>
              <a:ext cx="209072" cy="69155"/>
            </a:xfrm>
            <a:custGeom>
              <a:avLst/>
              <a:gdLst>
                <a:gd name="T0" fmla="*/ 28 w 526"/>
                <a:gd name="T1" fmla="*/ 173 h 173"/>
                <a:gd name="T2" fmla="*/ 9 w 526"/>
                <a:gd name="T3" fmla="*/ 165 h 173"/>
                <a:gd name="T4" fmla="*/ 9 w 526"/>
                <a:gd name="T5" fmla="*/ 130 h 173"/>
                <a:gd name="T6" fmla="*/ 10 w 526"/>
                <a:gd name="T7" fmla="*/ 129 h 173"/>
                <a:gd name="T8" fmla="*/ 526 w 526"/>
                <a:gd name="T9" fmla="*/ 128 h 173"/>
                <a:gd name="T10" fmla="*/ 510 w 526"/>
                <a:gd name="T11" fmla="*/ 148 h 173"/>
                <a:gd name="T12" fmla="*/ 493 w 526"/>
                <a:gd name="T13" fmla="*/ 166 h 173"/>
                <a:gd name="T14" fmla="*/ 45 w 526"/>
                <a:gd name="T15" fmla="*/ 166 h 173"/>
                <a:gd name="T16" fmla="*/ 28 w 526"/>
                <a:gd name="T17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6" h="173">
                  <a:moveTo>
                    <a:pt x="28" y="173"/>
                  </a:moveTo>
                  <a:cubicBezTo>
                    <a:pt x="21" y="173"/>
                    <a:pt x="14" y="170"/>
                    <a:pt x="9" y="165"/>
                  </a:cubicBezTo>
                  <a:cubicBezTo>
                    <a:pt x="0" y="155"/>
                    <a:pt x="0" y="140"/>
                    <a:pt x="9" y="130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61" y="0"/>
                    <a:pt x="377" y="0"/>
                    <a:pt x="526" y="128"/>
                  </a:cubicBezTo>
                  <a:cubicBezTo>
                    <a:pt x="510" y="148"/>
                    <a:pt x="510" y="148"/>
                    <a:pt x="510" y="148"/>
                  </a:cubicBezTo>
                  <a:cubicBezTo>
                    <a:pt x="493" y="166"/>
                    <a:pt x="493" y="166"/>
                    <a:pt x="493" y="166"/>
                  </a:cubicBezTo>
                  <a:cubicBezTo>
                    <a:pt x="363" y="55"/>
                    <a:pt x="175" y="55"/>
                    <a:pt x="45" y="166"/>
                  </a:cubicBezTo>
                  <a:cubicBezTo>
                    <a:pt x="40" y="170"/>
                    <a:pt x="34" y="173"/>
                    <a:pt x="28" y="1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0" name="Freeform 778">
              <a:extLst>
                <a:ext uri="{FF2B5EF4-FFF2-40B4-BE49-F238E27FC236}">
                  <a16:creationId xmlns:a16="http://schemas.microsoft.com/office/drawing/2014/main" id="{5085F3EB-B873-6EB6-2222-03B526FC3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7822" y="4479850"/>
              <a:ext cx="656163" cy="307175"/>
            </a:xfrm>
            <a:custGeom>
              <a:avLst/>
              <a:gdLst>
                <a:gd name="T0" fmla="*/ 828 w 1648"/>
                <a:gd name="T1" fmla="*/ 774 h 774"/>
                <a:gd name="T2" fmla="*/ 676 w 1648"/>
                <a:gd name="T3" fmla="*/ 724 h 774"/>
                <a:gd name="T4" fmla="*/ 11 w 1648"/>
                <a:gd name="T5" fmla="*/ 246 h 774"/>
                <a:gd name="T6" fmla="*/ 0 w 1648"/>
                <a:gd name="T7" fmla="*/ 226 h 774"/>
                <a:gd name="T8" fmla="*/ 9 w 1648"/>
                <a:gd name="T9" fmla="*/ 206 h 774"/>
                <a:gd name="T10" fmla="*/ 203 w 1648"/>
                <a:gd name="T11" fmla="*/ 40 h 774"/>
                <a:gd name="T12" fmla="*/ 239 w 1648"/>
                <a:gd name="T13" fmla="*/ 43 h 774"/>
                <a:gd name="T14" fmla="*/ 236 w 1648"/>
                <a:gd name="T15" fmla="*/ 78 h 774"/>
                <a:gd name="T16" fmla="*/ 66 w 1648"/>
                <a:gd name="T17" fmla="*/ 224 h 774"/>
                <a:gd name="T18" fmla="*/ 705 w 1648"/>
                <a:gd name="T19" fmla="*/ 683 h 774"/>
                <a:gd name="T20" fmla="*/ 951 w 1648"/>
                <a:gd name="T21" fmla="*/ 683 h 774"/>
                <a:gd name="T22" fmla="*/ 1581 w 1648"/>
                <a:gd name="T23" fmla="*/ 224 h 774"/>
                <a:gd name="T24" fmla="*/ 1376 w 1648"/>
                <a:gd name="T25" fmla="*/ 48 h 774"/>
                <a:gd name="T26" fmla="*/ 1373 w 1648"/>
                <a:gd name="T27" fmla="*/ 12 h 774"/>
                <a:gd name="T28" fmla="*/ 1409 w 1648"/>
                <a:gd name="T29" fmla="*/ 9 h 774"/>
                <a:gd name="T30" fmla="*/ 1639 w 1648"/>
                <a:gd name="T31" fmla="*/ 206 h 774"/>
                <a:gd name="T32" fmla="*/ 1647 w 1648"/>
                <a:gd name="T33" fmla="*/ 226 h 774"/>
                <a:gd name="T34" fmla="*/ 1637 w 1648"/>
                <a:gd name="T35" fmla="*/ 246 h 774"/>
                <a:gd name="T36" fmla="*/ 981 w 1648"/>
                <a:gd name="T37" fmla="*/ 724 h 774"/>
                <a:gd name="T38" fmla="*/ 828 w 1648"/>
                <a:gd name="T39" fmla="*/ 7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48" h="774">
                  <a:moveTo>
                    <a:pt x="828" y="774"/>
                  </a:moveTo>
                  <a:cubicBezTo>
                    <a:pt x="775" y="774"/>
                    <a:pt x="721" y="757"/>
                    <a:pt x="676" y="724"/>
                  </a:cubicBezTo>
                  <a:cubicBezTo>
                    <a:pt x="11" y="246"/>
                    <a:pt x="11" y="246"/>
                    <a:pt x="11" y="246"/>
                  </a:cubicBezTo>
                  <a:cubicBezTo>
                    <a:pt x="4" y="241"/>
                    <a:pt x="0" y="234"/>
                    <a:pt x="0" y="226"/>
                  </a:cubicBezTo>
                  <a:cubicBezTo>
                    <a:pt x="0" y="219"/>
                    <a:pt x="3" y="211"/>
                    <a:pt x="9" y="206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14" y="31"/>
                    <a:pt x="230" y="32"/>
                    <a:pt x="239" y="43"/>
                  </a:cubicBezTo>
                  <a:cubicBezTo>
                    <a:pt x="248" y="53"/>
                    <a:pt x="247" y="69"/>
                    <a:pt x="236" y="78"/>
                  </a:cubicBezTo>
                  <a:cubicBezTo>
                    <a:pt x="66" y="224"/>
                    <a:pt x="66" y="224"/>
                    <a:pt x="66" y="224"/>
                  </a:cubicBezTo>
                  <a:cubicBezTo>
                    <a:pt x="705" y="683"/>
                    <a:pt x="705" y="683"/>
                    <a:pt x="705" y="683"/>
                  </a:cubicBezTo>
                  <a:cubicBezTo>
                    <a:pt x="779" y="736"/>
                    <a:pt x="878" y="736"/>
                    <a:pt x="951" y="683"/>
                  </a:cubicBezTo>
                  <a:cubicBezTo>
                    <a:pt x="1581" y="224"/>
                    <a:pt x="1581" y="224"/>
                    <a:pt x="1581" y="224"/>
                  </a:cubicBezTo>
                  <a:cubicBezTo>
                    <a:pt x="1376" y="48"/>
                    <a:pt x="1376" y="48"/>
                    <a:pt x="1376" y="48"/>
                  </a:cubicBezTo>
                  <a:cubicBezTo>
                    <a:pt x="1365" y="39"/>
                    <a:pt x="1364" y="23"/>
                    <a:pt x="1373" y="12"/>
                  </a:cubicBezTo>
                  <a:cubicBezTo>
                    <a:pt x="1382" y="1"/>
                    <a:pt x="1398" y="0"/>
                    <a:pt x="1409" y="9"/>
                  </a:cubicBezTo>
                  <a:cubicBezTo>
                    <a:pt x="1639" y="206"/>
                    <a:pt x="1639" y="206"/>
                    <a:pt x="1639" y="206"/>
                  </a:cubicBezTo>
                  <a:cubicBezTo>
                    <a:pt x="1644" y="211"/>
                    <a:pt x="1648" y="218"/>
                    <a:pt x="1647" y="226"/>
                  </a:cubicBezTo>
                  <a:cubicBezTo>
                    <a:pt x="1647" y="234"/>
                    <a:pt x="1643" y="241"/>
                    <a:pt x="1637" y="246"/>
                  </a:cubicBezTo>
                  <a:cubicBezTo>
                    <a:pt x="981" y="724"/>
                    <a:pt x="981" y="724"/>
                    <a:pt x="981" y="724"/>
                  </a:cubicBezTo>
                  <a:cubicBezTo>
                    <a:pt x="935" y="757"/>
                    <a:pt x="882" y="774"/>
                    <a:pt x="828" y="7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1" name="Freeform 779">
              <a:extLst>
                <a:ext uri="{FF2B5EF4-FFF2-40B4-BE49-F238E27FC236}">
                  <a16:creationId xmlns:a16="http://schemas.microsoft.com/office/drawing/2014/main" id="{4A084B99-8578-93BD-DD8E-DA4A40C07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2503" y="4774160"/>
              <a:ext cx="176907" cy="152783"/>
            </a:xfrm>
            <a:custGeom>
              <a:avLst/>
              <a:gdLst>
                <a:gd name="T0" fmla="*/ 28 w 447"/>
                <a:gd name="T1" fmla="*/ 382 h 382"/>
                <a:gd name="T2" fmla="*/ 9 w 447"/>
                <a:gd name="T3" fmla="*/ 373 h 382"/>
                <a:gd name="T4" fmla="*/ 12 w 447"/>
                <a:gd name="T5" fmla="*/ 338 h 382"/>
                <a:gd name="T6" fmla="*/ 402 w 447"/>
                <a:gd name="T7" fmla="*/ 9 h 382"/>
                <a:gd name="T8" fmla="*/ 438 w 447"/>
                <a:gd name="T9" fmla="*/ 12 h 382"/>
                <a:gd name="T10" fmla="*/ 435 w 447"/>
                <a:gd name="T11" fmla="*/ 48 h 382"/>
                <a:gd name="T12" fmla="*/ 45 w 447"/>
                <a:gd name="T13" fmla="*/ 377 h 382"/>
                <a:gd name="T14" fmla="*/ 28 w 447"/>
                <a:gd name="T15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7" h="382">
                  <a:moveTo>
                    <a:pt x="28" y="382"/>
                  </a:moveTo>
                  <a:cubicBezTo>
                    <a:pt x="21" y="382"/>
                    <a:pt x="14" y="379"/>
                    <a:pt x="9" y="373"/>
                  </a:cubicBezTo>
                  <a:cubicBezTo>
                    <a:pt x="0" y="363"/>
                    <a:pt x="1" y="347"/>
                    <a:pt x="12" y="338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13" y="0"/>
                    <a:pt x="429" y="1"/>
                    <a:pt x="438" y="12"/>
                  </a:cubicBezTo>
                  <a:cubicBezTo>
                    <a:pt x="447" y="23"/>
                    <a:pt x="445" y="39"/>
                    <a:pt x="435" y="48"/>
                  </a:cubicBezTo>
                  <a:cubicBezTo>
                    <a:pt x="45" y="377"/>
                    <a:pt x="45" y="377"/>
                    <a:pt x="45" y="377"/>
                  </a:cubicBezTo>
                  <a:cubicBezTo>
                    <a:pt x="40" y="381"/>
                    <a:pt x="34" y="382"/>
                    <a:pt x="28" y="3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2" name="Freeform 780">
              <a:extLst>
                <a:ext uri="{FF2B5EF4-FFF2-40B4-BE49-F238E27FC236}">
                  <a16:creationId xmlns:a16="http://schemas.microsoft.com/office/drawing/2014/main" id="{EA50E1A9-3CEB-EA2F-AA1C-6E2B4AEE0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52399" y="4774160"/>
              <a:ext cx="176907" cy="152783"/>
            </a:xfrm>
            <a:custGeom>
              <a:avLst/>
              <a:gdLst>
                <a:gd name="T0" fmla="*/ 419 w 447"/>
                <a:gd name="T1" fmla="*/ 382 h 382"/>
                <a:gd name="T2" fmla="*/ 402 w 447"/>
                <a:gd name="T3" fmla="*/ 377 h 382"/>
                <a:gd name="T4" fmla="*/ 12 w 447"/>
                <a:gd name="T5" fmla="*/ 48 h 382"/>
                <a:gd name="T6" fmla="*/ 9 w 447"/>
                <a:gd name="T7" fmla="*/ 12 h 382"/>
                <a:gd name="T8" fmla="*/ 45 w 447"/>
                <a:gd name="T9" fmla="*/ 9 h 382"/>
                <a:gd name="T10" fmla="*/ 435 w 447"/>
                <a:gd name="T11" fmla="*/ 338 h 382"/>
                <a:gd name="T12" fmla="*/ 438 w 447"/>
                <a:gd name="T13" fmla="*/ 373 h 382"/>
                <a:gd name="T14" fmla="*/ 419 w 447"/>
                <a:gd name="T15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7" h="382">
                  <a:moveTo>
                    <a:pt x="419" y="382"/>
                  </a:moveTo>
                  <a:cubicBezTo>
                    <a:pt x="413" y="382"/>
                    <a:pt x="407" y="381"/>
                    <a:pt x="402" y="377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2" y="39"/>
                    <a:pt x="0" y="23"/>
                    <a:pt x="9" y="12"/>
                  </a:cubicBezTo>
                  <a:cubicBezTo>
                    <a:pt x="18" y="1"/>
                    <a:pt x="34" y="0"/>
                    <a:pt x="45" y="9"/>
                  </a:cubicBezTo>
                  <a:cubicBezTo>
                    <a:pt x="435" y="338"/>
                    <a:pt x="435" y="338"/>
                    <a:pt x="435" y="338"/>
                  </a:cubicBezTo>
                  <a:cubicBezTo>
                    <a:pt x="446" y="347"/>
                    <a:pt x="447" y="363"/>
                    <a:pt x="438" y="373"/>
                  </a:cubicBezTo>
                  <a:cubicBezTo>
                    <a:pt x="433" y="379"/>
                    <a:pt x="426" y="382"/>
                    <a:pt x="419" y="3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3" name="Freeform 781">
              <a:extLst>
                <a:ext uri="{FF2B5EF4-FFF2-40B4-BE49-F238E27FC236}">
                  <a16:creationId xmlns:a16="http://schemas.microsoft.com/office/drawing/2014/main" id="{230C61F0-F645-C583-79B3-6BEFEF9D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20811" y="4368883"/>
              <a:ext cx="371504" cy="273401"/>
            </a:xfrm>
            <a:custGeom>
              <a:avLst/>
              <a:gdLst>
                <a:gd name="T0" fmla="*/ 908 w 934"/>
                <a:gd name="T1" fmla="*/ 687 h 687"/>
                <a:gd name="T2" fmla="*/ 883 w 934"/>
                <a:gd name="T3" fmla="*/ 661 h 687"/>
                <a:gd name="T4" fmla="*/ 883 w 934"/>
                <a:gd name="T5" fmla="*/ 176 h 687"/>
                <a:gd name="T6" fmla="*/ 758 w 934"/>
                <a:gd name="T7" fmla="*/ 51 h 687"/>
                <a:gd name="T8" fmla="*/ 26 w 934"/>
                <a:gd name="T9" fmla="*/ 51 h 687"/>
                <a:gd name="T10" fmla="*/ 0 w 934"/>
                <a:gd name="T11" fmla="*/ 26 h 687"/>
                <a:gd name="T12" fmla="*/ 26 w 934"/>
                <a:gd name="T13" fmla="*/ 0 h 687"/>
                <a:gd name="T14" fmla="*/ 758 w 934"/>
                <a:gd name="T15" fmla="*/ 0 h 687"/>
                <a:gd name="T16" fmla="*/ 934 w 934"/>
                <a:gd name="T17" fmla="*/ 176 h 687"/>
                <a:gd name="T18" fmla="*/ 934 w 934"/>
                <a:gd name="T19" fmla="*/ 661 h 687"/>
                <a:gd name="T20" fmla="*/ 908 w 934"/>
                <a:gd name="T21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4" h="687">
                  <a:moveTo>
                    <a:pt x="908" y="687"/>
                  </a:moveTo>
                  <a:cubicBezTo>
                    <a:pt x="894" y="687"/>
                    <a:pt x="883" y="675"/>
                    <a:pt x="883" y="661"/>
                  </a:cubicBezTo>
                  <a:cubicBezTo>
                    <a:pt x="883" y="176"/>
                    <a:pt x="883" y="176"/>
                    <a:pt x="883" y="176"/>
                  </a:cubicBezTo>
                  <a:cubicBezTo>
                    <a:pt x="883" y="107"/>
                    <a:pt x="827" y="51"/>
                    <a:pt x="758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12" y="51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758" y="0"/>
                    <a:pt x="758" y="0"/>
                    <a:pt x="758" y="0"/>
                  </a:cubicBezTo>
                  <a:cubicBezTo>
                    <a:pt x="855" y="0"/>
                    <a:pt x="934" y="79"/>
                    <a:pt x="934" y="176"/>
                  </a:cubicBezTo>
                  <a:cubicBezTo>
                    <a:pt x="934" y="661"/>
                    <a:pt x="934" y="661"/>
                    <a:pt x="934" y="661"/>
                  </a:cubicBezTo>
                  <a:cubicBezTo>
                    <a:pt x="934" y="675"/>
                    <a:pt x="922" y="687"/>
                    <a:pt x="908" y="6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4" name="Freeform 782">
              <a:extLst>
                <a:ext uri="{FF2B5EF4-FFF2-40B4-BE49-F238E27FC236}">
                  <a16:creationId xmlns:a16="http://schemas.microsoft.com/office/drawing/2014/main" id="{26FCE06F-FB29-1A89-6F69-DB50BCE42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05018" y="4368882"/>
              <a:ext cx="86845" cy="262144"/>
            </a:xfrm>
            <a:custGeom>
              <a:avLst/>
              <a:gdLst>
                <a:gd name="T0" fmla="*/ 25 w 220"/>
                <a:gd name="T1" fmla="*/ 659 h 659"/>
                <a:gd name="T2" fmla="*/ 0 w 220"/>
                <a:gd name="T3" fmla="*/ 633 h 659"/>
                <a:gd name="T4" fmla="*/ 0 w 220"/>
                <a:gd name="T5" fmla="*/ 176 h 659"/>
                <a:gd name="T6" fmla="*/ 176 w 220"/>
                <a:gd name="T7" fmla="*/ 0 h 659"/>
                <a:gd name="T8" fmla="*/ 195 w 220"/>
                <a:gd name="T9" fmla="*/ 0 h 659"/>
                <a:gd name="T10" fmla="*/ 220 w 220"/>
                <a:gd name="T11" fmla="*/ 26 h 659"/>
                <a:gd name="T12" fmla="*/ 195 w 220"/>
                <a:gd name="T13" fmla="*/ 51 h 659"/>
                <a:gd name="T14" fmla="*/ 176 w 220"/>
                <a:gd name="T15" fmla="*/ 51 h 659"/>
                <a:gd name="T16" fmla="*/ 51 w 220"/>
                <a:gd name="T17" fmla="*/ 176 h 659"/>
                <a:gd name="T18" fmla="*/ 51 w 220"/>
                <a:gd name="T19" fmla="*/ 633 h 659"/>
                <a:gd name="T20" fmla="*/ 25 w 220"/>
                <a:gd name="T2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659">
                  <a:moveTo>
                    <a:pt x="25" y="659"/>
                  </a:moveTo>
                  <a:cubicBezTo>
                    <a:pt x="11" y="659"/>
                    <a:pt x="0" y="647"/>
                    <a:pt x="0" y="633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209" y="0"/>
                    <a:pt x="220" y="12"/>
                    <a:pt x="220" y="26"/>
                  </a:cubicBezTo>
                  <a:cubicBezTo>
                    <a:pt x="220" y="40"/>
                    <a:pt x="209" y="51"/>
                    <a:pt x="195" y="51"/>
                  </a:cubicBezTo>
                  <a:cubicBezTo>
                    <a:pt x="176" y="51"/>
                    <a:pt x="176" y="51"/>
                    <a:pt x="176" y="51"/>
                  </a:cubicBezTo>
                  <a:cubicBezTo>
                    <a:pt x="107" y="51"/>
                    <a:pt x="51" y="107"/>
                    <a:pt x="51" y="176"/>
                  </a:cubicBezTo>
                  <a:cubicBezTo>
                    <a:pt x="51" y="633"/>
                    <a:pt x="51" y="633"/>
                    <a:pt x="51" y="633"/>
                  </a:cubicBezTo>
                  <a:cubicBezTo>
                    <a:pt x="51" y="647"/>
                    <a:pt x="39" y="659"/>
                    <a:pt x="25" y="6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5" name="Freeform 783">
              <a:extLst>
                <a:ext uri="{FF2B5EF4-FFF2-40B4-BE49-F238E27FC236}">
                  <a16:creationId xmlns:a16="http://schemas.microsoft.com/office/drawing/2014/main" id="{4F694B34-9093-AF44-F3E6-6BF7EF007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5430" y="4466984"/>
              <a:ext cx="332907" cy="19299"/>
            </a:xfrm>
            <a:custGeom>
              <a:avLst/>
              <a:gdLst>
                <a:gd name="T0" fmla="*/ 813 w 838"/>
                <a:gd name="T1" fmla="*/ 51 h 51"/>
                <a:gd name="T2" fmla="*/ 25 w 838"/>
                <a:gd name="T3" fmla="*/ 51 h 51"/>
                <a:gd name="T4" fmla="*/ 0 w 838"/>
                <a:gd name="T5" fmla="*/ 25 h 51"/>
                <a:gd name="T6" fmla="*/ 25 w 838"/>
                <a:gd name="T7" fmla="*/ 0 h 51"/>
                <a:gd name="T8" fmla="*/ 813 w 838"/>
                <a:gd name="T9" fmla="*/ 0 h 51"/>
                <a:gd name="T10" fmla="*/ 838 w 838"/>
                <a:gd name="T11" fmla="*/ 25 h 51"/>
                <a:gd name="T12" fmla="*/ 813 w 838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8" h="51">
                  <a:moveTo>
                    <a:pt x="813" y="51"/>
                  </a:move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813" y="0"/>
                    <a:pt x="813" y="0"/>
                    <a:pt x="813" y="0"/>
                  </a:cubicBezTo>
                  <a:cubicBezTo>
                    <a:pt x="827" y="0"/>
                    <a:pt x="838" y="11"/>
                    <a:pt x="838" y="25"/>
                  </a:cubicBezTo>
                  <a:cubicBezTo>
                    <a:pt x="838" y="39"/>
                    <a:pt x="827" y="51"/>
                    <a:pt x="81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6" name="Freeform 784">
              <a:extLst>
                <a:ext uri="{FF2B5EF4-FFF2-40B4-BE49-F238E27FC236}">
                  <a16:creationId xmlns:a16="http://schemas.microsoft.com/office/drawing/2014/main" id="{CA34751E-7473-C61B-CCCC-DF57D8895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5430" y="4529706"/>
              <a:ext cx="229979" cy="19299"/>
            </a:xfrm>
            <a:custGeom>
              <a:avLst/>
              <a:gdLst>
                <a:gd name="T0" fmla="*/ 555 w 580"/>
                <a:gd name="T1" fmla="*/ 50 h 50"/>
                <a:gd name="T2" fmla="*/ 25 w 580"/>
                <a:gd name="T3" fmla="*/ 50 h 50"/>
                <a:gd name="T4" fmla="*/ 0 w 580"/>
                <a:gd name="T5" fmla="*/ 25 h 50"/>
                <a:gd name="T6" fmla="*/ 25 w 580"/>
                <a:gd name="T7" fmla="*/ 0 h 50"/>
                <a:gd name="T8" fmla="*/ 555 w 580"/>
                <a:gd name="T9" fmla="*/ 0 h 50"/>
                <a:gd name="T10" fmla="*/ 580 w 580"/>
                <a:gd name="T11" fmla="*/ 25 h 50"/>
                <a:gd name="T12" fmla="*/ 555 w 58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0" h="50">
                  <a:moveTo>
                    <a:pt x="55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69" y="0"/>
                    <a:pt x="580" y="11"/>
                    <a:pt x="580" y="25"/>
                  </a:cubicBezTo>
                  <a:cubicBezTo>
                    <a:pt x="580" y="39"/>
                    <a:pt x="569" y="50"/>
                    <a:pt x="55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7" name="Freeform 785">
              <a:extLst>
                <a:ext uri="{FF2B5EF4-FFF2-40B4-BE49-F238E27FC236}">
                  <a16:creationId xmlns:a16="http://schemas.microsoft.com/office/drawing/2014/main" id="{C8EA3AB1-4CD6-EBC5-3FC1-B27118D4C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1141" y="4529706"/>
              <a:ext cx="69155" cy="19299"/>
            </a:xfrm>
            <a:custGeom>
              <a:avLst/>
              <a:gdLst>
                <a:gd name="T0" fmla="*/ 147 w 172"/>
                <a:gd name="T1" fmla="*/ 50 h 50"/>
                <a:gd name="T2" fmla="*/ 25 w 172"/>
                <a:gd name="T3" fmla="*/ 50 h 50"/>
                <a:gd name="T4" fmla="*/ 0 w 172"/>
                <a:gd name="T5" fmla="*/ 25 h 50"/>
                <a:gd name="T6" fmla="*/ 25 w 172"/>
                <a:gd name="T7" fmla="*/ 0 h 50"/>
                <a:gd name="T8" fmla="*/ 147 w 172"/>
                <a:gd name="T9" fmla="*/ 0 h 50"/>
                <a:gd name="T10" fmla="*/ 172 w 172"/>
                <a:gd name="T11" fmla="*/ 25 h 50"/>
                <a:gd name="T12" fmla="*/ 147 w 172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50">
                  <a:moveTo>
                    <a:pt x="147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61" y="0"/>
                    <a:pt x="172" y="11"/>
                    <a:pt x="172" y="25"/>
                  </a:cubicBezTo>
                  <a:cubicBezTo>
                    <a:pt x="172" y="39"/>
                    <a:pt x="161" y="50"/>
                    <a:pt x="14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8" name="Freeform 786">
              <a:extLst>
                <a:ext uri="{FF2B5EF4-FFF2-40B4-BE49-F238E27FC236}">
                  <a16:creationId xmlns:a16="http://schemas.microsoft.com/office/drawing/2014/main" id="{90A9AFE3-181A-6FE5-BC98-1D825C192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5430" y="4592427"/>
              <a:ext cx="332907" cy="20908"/>
            </a:xfrm>
            <a:custGeom>
              <a:avLst/>
              <a:gdLst>
                <a:gd name="T0" fmla="*/ 813 w 838"/>
                <a:gd name="T1" fmla="*/ 51 h 51"/>
                <a:gd name="T2" fmla="*/ 25 w 838"/>
                <a:gd name="T3" fmla="*/ 51 h 51"/>
                <a:gd name="T4" fmla="*/ 0 w 838"/>
                <a:gd name="T5" fmla="*/ 25 h 51"/>
                <a:gd name="T6" fmla="*/ 25 w 838"/>
                <a:gd name="T7" fmla="*/ 0 h 51"/>
                <a:gd name="T8" fmla="*/ 813 w 838"/>
                <a:gd name="T9" fmla="*/ 0 h 51"/>
                <a:gd name="T10" fmla="*/ 838 w 838"/>
                <a:gd name="T11" fmla="*/ 25 h 51"/>
                <a:gd name="T12" fmla="*/ 813 w 838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8" h="51">
                  <a:moveTo>
                    <a:pt x="813" y="51"/>
                  </a:move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813" y="0"/>
                    <a:pt x="813" y="0"/>
                    <a:pt x="813" y="0"/>
                  </a:cubicBezTo>
                  <a:cubicBezTo>
                    <a:pt x="827" y="0"/>
                    <a:pt x="838" y="11"/>
                    <a:pt x="838" y="25"/>
                  </a:cubicBezTo>
                  <a:cubicBezTo>
                    <a:pt x="838" y="39"/>
                    <a:pt x="827" y="51"/>
                    <a:pt x="81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9" name="Freeform 787">
              <a:extLst>
                <a:ext uri="{FF2B5EF4-FFF2-40B4-BE49-F238E27FC236}">
                  <a16:creationId xmlns:a16="http://schemas.microsoft.com/office/drawing/2014/main" id="{EE219056-9C79-985E-97FE-656A491BC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0110" y="4655150"/>
              <a:ext cx="231587" cy="20908"/>
            </a:xfrm>
            <a:custGeom>
              <a:avLst/>
              <a:gdLst>
                <a:gd name="T0" fmla="*/ 555 w 580"/>
                <a:gd name="T1" fmla="*/ 50 h 50"/>
                <a:gd name="T2" fmla="*/ 25 w 580"/>
                <a:gd name="T3" fmla="*/ 50 h 50"/>
                <a:gd name="T4" fmla="*/ 0 w 580"/>
                <a:gd name="T5" fmla="*/ 25 h 50"/>
                <a:gd name="T6" fmla="*/ 25 w 580"/>
                <a:gd name="T7" fmla="*/ 0 h 50"/>
                <a:gd name="T8" fmla="*/ 555 w 580"/>
                <a:gd name="T9" fmla="*/ 0 h 50"/>
                <a:gd name="T10" fmla="*/ 580 w 580"/>
                <a:gd name="T11" fmla="*/ 25 h 50"/>
                <a:gd name="T12" fmla="*/ 555 w 58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0" h="50">
                  <a:moveTo>
                    <a:pt x="55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69" y="0"/>
                    <a:pt x="580" y="11"/>
                    <a:pt x="580" y="25"/>
                  </a:cubicBezTo>
                  <a:cubicBezTo>
                    <a:pt x="580" y="39"/>
                    <a:pt x="569" y="50"/>
                    <a:pt x="55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5334C34-DE85-02DB-C2F5-79D767C98FA7}"/>
              </a:ext>
            </a:extLst>
          </p:cNvPr>
          <p:cNvGrpSpPr>
            <a:grpSpLocks noChangeAspect="1"/>
          </p:cNvGrpSpPr>
          <p:nvPr/>
        </p:nvGrpSpPr>
        <p:grpSpPr>
          <a:xfrm>
            <a:off x="3426402" y="3524997"/>
            <a:ext cx="324240" cy="378557"/>
            <a:chOff x="10228824" y="4282038"/>
            <a:chExt cx="623998" cy="728533"/>
          </a:xfrm>
          <a:solidFill>
            <a:schemeClr val="accent1"/>
          </a:solidFill>
        </p:grpSpPr>
        <p:sp>
          <p:nvSpPr>
            <p:cNvPr id="51" name="Freeform 1028">
              <a:extLst>
                <a:ext uri="{FF2B5EF4-FFF2-40B4-BE49-F238E27FC236}">
                  <a16:creationId xmlns:a16="http://schemas.microsoft.com/office/drawing/2014/main" id="{DFAA0C4B-9313-75BD-2B5F-902DA8F6F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926" y="4835273"/>
              <a:ext cx="115793" cy="22515"/>
            </a:xfrm>
            <a:custGeom>
              <a:avLst/>
              <a:gdLst>
                <a:gd name="T0" fmla="*/ 264 w 292"/>
                <a:gd name="T1" fmla="*/ 57 h 57"/>
                <a:gd name="T2" fmla="*/ 28 w 292"/>
                <a:gd name="T3" fmla="*/ 57 h 57"/>
                <a:gd name="T4" fmla="*/ 0 w 292"/>
                <a:gd name="T5" fmla="*/ 29 h 57"/>
                <a:gd name="T6" fmla="*/ 28 w 292"/>
                <a:gd name="T7" fmla="*/ 0 h 57"/>
                <a:gd name="T8" fmla="*/ 264 w 292"/>
                <a:gd name="T9" fmla="*/ 0 h 57"/>
                <a:gd name="T10" fmla="*/ 292 w 292"/>
                <a:gd name="T11" fmla="*/ 29 h 57"/>
                <a:gd name="T12" fmla="*/ 264 w 29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2" h="57">
                  <a:moveTo>
                    <a:pt x="264" y="57"/>
                  </a:moveTo>
                  <a:cubicBezTo>
                    <a:pt x="28" y="57"/>
                    <a:pt x="28" y="57"/>
                    <a:pt x="28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9" y="0"/>
                    <a:pt x="292" y="13"/>
                    <a:pt x="292" y="29"/>
                  </a:cubicBezTo>
                  <a:cubicBezTo>
                    <a:pt x="292" y="44"/>
                    <a:pt x="279" y="57"/>
                    <a:pt x="26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2" name="Freeform 1029">
              <a:extLst>
                <a:ext uri="{FF2B5EF4-FFF2-40B4-BE49-F238E27FC236}">
                  <a16:creationId xmlns:a16="http://schemas.microsoft.com/office/drawing/2014/main" id="{38E19375-82C8-FB6D-1174-5A597AE77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926" y="4894778"/>
              <a:ext cx="311999" cy="20908"/>
            </a:xfrm>
            <a:custGeom>
              <a:avLst/>
              <a:gdLst>
                <a:gd name="T0" fmla="*/ 757 w 783"/>
                <a:gd name="T1" fmla="*/ 53 h 53"/>
                <a:gd name="T2" fmla="*/ 26 w 783"/>
                <a:gd name="T3" fmla="*/ 53 h 53"/>
                <a:gd name="T4" fmla="*/ 0 w 783"/>
                <a:gd name="T5" fmla="*/ 26 h 53"/>
                <a:gd name="T6" fmla="*/ 26 w 783"/>
                <a:gd name="T7" fmla="*/ 0 h 53"/>
                <a:gd name="T8" fmla="*/ 757 w 783"/>
                <a:gd name="T9" fmla="*/ 0 h 53"/>
                <a:gd name="T10" fmla="*/ 783 w 783"/>
                <a:gd name="T11" fmla="*/ 26 h 53"/>
                <a:gd name="T12" fmla="*/ 757 w 783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3" h="53">
                  <a:moveTo>
                    <a:pt x="757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1" y="53"/>
                    <a:pt x="0" y="41"/>
                    <a:pt x="0" y="26"/>
                  </a:cubicBezTo>
                  <a:cubicBezTo>
                    <a:pt x="0" y="12"/>
                    <a:pt x="11" y="0"/>
                    <a:pt x="26" y="0"/>
                  </a:cubicBezTo>
                  <a:cubicBezTo>
                    <a:pt x="757" y="0"/>
                    <a:pt x="757" y="0"/>
                    <a:pt x="757" y="0"/>
                  </a:cubicBezTo>
                  <a:cubicBezTo>
                    <a:pt x="772" y="0"/>
                    <a:pt x="783" y="12"/>
                    <a:pt x="783" y="26"/>
                  </a:cubicBezTo>
                  <a:cubicBezTo>
                    <a:pt x="783" y="41"/>
                    <a:pt x="772" y="53"/>
                    <a:pt x="757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3" name="Freeform 1030">
              <a:extLst>
                <a:ext uri="{FF2B5EF4-FFF2-40B4-BE49-F238E27FC236}">
                  <a16:creationId xmlns:a16="http://schemas.microsoft.com/office/drawing/2014/main" id="{6B8250AE-2900-468B-8C7C-05BE59BAC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926" y="4778985"/>
              <a:ext cx="59505" cy="20908"/>
            </a:xfrm>
            <a:custGeom>
              <a:avLst/>
              <a:gdLst>
                <a:gd name="T0" fmla="*/ 120 w 146"/>
                <a:gd name="T1" fmla="*/ 52 h 52"/>
                <a:gd name="T2" fmla="*/ 26 w 146"/>
                <a:gd name="T3" fmla="*/ 52 h 52"/>
                <a:gd name="T4" fmla="*/ 0 w 146"/>
                <a:gd name="T5" fmla="*/ 26 h 52"/>
                <a:gd name="T6" fmla="*/ 26 w 146"/>
                <a:gd name="T7" fmla="*/ 0 h 52"/>
                <a:gd name="T8" fmla="*/ 120 w 146"/>
                <a:gd name="T9" fmla="*/ 0 h 52"/>
                <a:gd name="T10" fmla="*/ 146 w 146"/>
                <a:gd name="T11" fmla="*/ 26 h 52"/>
                <a:gd name="T12" fmla="*/ 120 w 146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52">
                  <a:moveTo>
                    <a:pt x="120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1" y="52"/>
                    <a:pt x="0" y="41"/>
                    <a:pt x="0" y="26"/>
                  </a:cubicBezTo>
                  <a:cubicBezTo>
                    <a:pt x="0" y="12"/>
                    <a:pt x="11" y="0"/>
                    <a:pt x="2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34" y="0"/>
                    <a:pt x="146" y="12"/>
                    <a:pt x="146" y="26"/>
                  </a:cubicBezTo>
                  <a:cubicBezTo>
                    <a:pt x="146" y="41"/>
                    <a:pt x="134" y="52"/>
                    <a:pt x="12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4" name="Freeform 1031">
              <a:extLst>
                <a:ext uri="{FF2B5EF4-FFF2-40B4-BE49-F238E27FC236}">
                  <a16:creationId xmlns:a16="http://schemas.microsoft.com/office/drawing/2014/main" id="{AF799E12-2BAC-1462-CFB1-4A260906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926" y="4663190"/>
              <a:ext cx="49856" cy="20908"/>
            </a:xfrm>
            <a:custGeom>
              <a:avLst/>
              <a:gdLst>
                <a:gd name="T0" fmla="*/ 96 w 123"/>
                <a:gd name="T1" fmla="*/ 53 h 53"/>
                <a:gd name="T2" fmla="*/ 26 w 123"/>
                <a:gd name="T3" fmla="*/ 53 h 53"/>
                <a:gd name="T4" fmla="*/ 0 w 123"/>
                <a:gd name="T5" fmla="*/ 27 h 53"/>
                <a:gd name="T6" fmla="*/ 26 w 123"/>
                <a:gd name="T7" fmla="*/ 0 h 53"/>
                <a:gd name="T8" fmla="*/ 96 w 123"/>
                <a:gd name="T9" fmla="*/ 0 h 53"/>
                <a:gd name="T10" fmla="*/ 123 w 123"/>
                <a:gd name="T11" fmla="*/ 27 h 53"/>
                <a:gd name="T12" fmla="*/ 96 w 123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3">
                  <a:moveTo>
                    <a:pt x="9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1" y="53"/>
                    <a:pt x="0" y="41"/>
                    <a:pt x="0" y="27"/>
                  </a:cubicBezTo>
                  <a:cubicBezTo>
                    <a:pt x="0" y="12"/>
                    <a:pt x="11" y="0"/>
                    <a:pt x="2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11" y="0"/>
                    <a:pt x="123" y="12"/>
                    <a:pt x="123" y="27"/>
                  </a:cubicBezTo>
                  <a:cubicBezTo>
                    <a:pt x="123" y="41"/>
                    <a:pt x="111" y="53"/>
                    <a:pt x="9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5" name="Freeform 1032">
              <a:extLst>
                <a:ext uri="{FF2B5EF4-FFF2-40B4-BE49-F238E27FC236}">
                  <a16:creationId xmlns:a16="http://schemas.microsoft.com/office/drawing/2014/main" id="{6E9297E3-1A95-E66D-B07F-2B97CEDDB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926" y="4721088"/>
              <a:ext cx="45031" cy="20908"/>
            </a:xfrm>
            <a:custGeom>
              <a:avLst/>
              <a:gdLst>
                <a:gd name="T0" fmla="*/ 86 w 112"/>
                <a:gd name="T1" fmla="*/ 53 h 53"/>
                <a:gd name="T2" fmla="*/ 26 w 112"/>
                <a:gd name="T3" fmla="*/ 53 h 53"/>
                <a:gd name="T4" fmla="*/ 0 w 112"/>
                <a:gd name="T5" fmla="*/ 26 h 53"/>
                <a:gd name="T6" fmla="*/ 26 w 112"/>
                <a:gd name="T7" fmla="*/ 0 h 53"/>
                <a:gd name="T8" fmla="*/ 86 w 112"/>
                <a:gd name="T9" fmla="*/ 0 h 53"/>
                <a:gd name="T10" fmla="*/ 112 w 112"/>
                <a:gd name="T11" fmla="*/ 26 h 53"/>
                <a:gd name="T12" fmla="*/ 86 w 112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53">
                  <a:moveTo>
                    <a:pt x="8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1" y="53"/>
                    <a:pt x="0" y="41"/>
                    <a:pt x="0" y="26"/>
                  </a:cubicBezTo>
                  <a:cubicBezTo>
                    <a:pt x="0" y="12"/>
                    <a:pt x="11" y="0"/>
                    <a:pt x="2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101" y="0"/>
                    <a:pt x="112" y="12"/>
                    <a:pt x="112" y="26"/>
                  </a:cubicBezTo>
                  <a:cubicBezTo>
                    <a:pt x="112" y="41"/>
                    <a:pt x="101" y="53"/>
                    <a:pt x="8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6" name="Freeform 1033">
              <a:extLst>
                <a:ext uri="{FF2B5EF4-FFF2-40B4-BE49-F238E27FC236}">
                  <a16:creationId xmlns:a16="http://schemas.microsoft.com/office/drawing/2014/main" id="{424511F1-71D4-E945-9CAB-FE1A95F16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926" y="4605294"/>
              <a:ext cx="59505" cy="20908"/>
            </a:xfrm>
            <a:custGeom>
              <a:avLst/>
              <a:gdLst>
                <a:gd name="T0" fmla="*/ 122 w 148"/>
                <a:gd name="T1" fmla="*/ 52 h 52"/>
                <a:gd name="T2" fmla="*/ 26 w 148"/>
                <a:gd name="T3" fmla="*/ 52 h 52"/>
                <a:gd name="T4" fmla="*/ 0 w 148"/>
                <a:gd name="T5" fmla="*/ 26 h 52"/>
                <a:gd name="T6" fmla="*/ 26 w 148"/>
                <a:gd name="T7" fmla="*/ 0 h 52"/>
                <a:gd name="T8" fmla="*/ 122 w 148"/>
                <a:gd name="T9" fmla="*/ 0 h 52"/>
                <a:gd name="T10" fmla="*/ 148 w 148"/>
                <a:gd name="T11" fmla="*/ 26 h 52"/>
                <a:gd name="T12" fmla="*/ 122 w 148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52">
                  <a:moveTo>
                    <a:pt x="122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1" y="52"/>
                    <a:pt x="0" y="41"/>
                    <a:pt x="0" y="26"/>
                  </a:cubicBezTo>
                  <a:cubicBezTo>
                    <a:pt x="0" y="12"/>
                    <a:pt x="11" y="0"/>
                    <a:pt x="26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36" y="0"/>
                    <a:pt x="148" y="12"/>
                    <a:pt x="148" y="26"/>
                  </a:cubicBezTo>
                  <a:cubicBezTo>
                    <a:pt x="148" y="41"/>
                    <a:pt x="136" y="52"/>
                    <a:pt x="12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7" name="Freeform 1034">
              <a:extLst>
                <a:ext uri="{FF2B5EF4-FFF2-40B4-BE49-F238E27FC236}">
                  <a16:creationId xmlns:a16="http://schemas.microsoft.com/office/drawing/2014/main" id="{9F111B0C-D09A-A7F1-F2E1-6F15BFDC4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926" y="4545790"/>
              <a:ext cx="119010" cy="22515"/>
            </a:xfrm>
            <a:custGeom>
              <a:avLst/>
              <a:gdLst>
                <a:gd name="T0" fmla="*/ 271 w 299"/>
                <a:gd name="T1" fmla="*/ 57 h 57"/>
                <a:gd name="T2" fmla="*/ 28 w 299"/>
                <a:gd name="T3" fmla="*/ 57 h 57"/>
                <a:gd name="T4" fmla="*/ 0 w 299"/>
                <a:gd name="T5" fmla="*/ 28 h 57"/>
                <a:gd name="T6" fmla="*/ 28 w 299"/>
                <a:gd name="T7" fmla="*/ 0 h 57"/>
                <a:gd name="T8" fmla="*/ 271 w 299"/>
                <a:gd name="T9" fmla="*/ 0 h 57"/>
                <a:gd name="T10" fmla="*/ 299 w 299"/>
                <a:gd name="T11" fmla="*/ 28 h 57"/>
                <a:gd name="T12" fmla="*/ 271 w 299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9" h="57">
                  <a:moveTo>
                    <a:pt x="271" y="57"/>
                  </a:moveTo>
                  <a:cubicBezTo>
                    <a:pt x="28" y="57"/>
                    <a:pt x="28" y="57"/>
                    <a:pt x="28" y="57"/>
                  </a:cubicBezTo>
                  <a:cubicBezTo>
                    <a:pt x="12" y="57"/>
                    <a:pt x="0" y="44"/>
                    <a:pt x="0" y="28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86" y="0"/>
                    <a:pt x="299" y="13"/>
                    <a:pt x="299" y="28"/>
                  </a:cubicBezTo>
                  <a:cubicBezTo>
                    <a:pt x="299" y="44"/>
                    <a:pt x="286" y="57"/>
                    <a:pt x="271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8" name="Freeform 1035">
              <a:extLst>
                <a:ext uri="{FF2B5EF4-FFF2-40B4-BE49-F238E27FC236}">
                  <a16:creationId xmlns:a16="http://schemas.microsoft.com/office/drawing/2014/main" id="{5F877CDE-87B7-956A-057C-39C3D7940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926" y="4489500"/>
              <a:ext cx="311999" cy="20908"/>
            </a:xfrm>
            <a:custGeom>
              <a:avLst/>
              <a:gdLst>
                <a:gd name="T0" fmla="*/ 757 w 783"/>
                <a:gd name="T1" fmla="*/ 52 h 52"/>
                <a:gd name="T2" fmla="*/ 26 w 783"/>
                <a:gd name="T3" fmla="*/ 52 h 52"/>
                <a:gd name="T4" fmla="*/ 0 w 783"/>
                <a:gd name="T5" fmla="*/ 26 h 52"/>
                <a:gd name="T6" fmla="*/ 26 w 783"/>
                <a:gd name="T7" fmla="*/ 0 h 52"/>
                <a:gd name="T8" fmla="*/ 757 w 783"/>
                <a:gd name="T9" fmla="*/ 0 h 52"/>
                <a:gd name="T10" fmla="*/ 783 w 783"/>
                <a:gd name="T11" fmla="*/ 26 h 52"/>
                <a:gd name="T12" fmla="*/ 757 w 783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3" h="52">
                  <a:moveTo>
                    <a:pt x="757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1" y="52"/>
                    <a:pt x="0" y="40"/>
                    <a:pt x="0" y="26"/>
                  </a:cubicBezTo>
                  <a:cubicBezTo>
                    <a:pt x="0" y="11"/>
                    <a:pt x="11" y="0"/>
                    <a:pt x="26" y="0"/>
                  </a:cubicBezTo>
                  <a:cubicBezTo>
                    <a:pt x="757" y="0"/>
                    <a:pt x="757" y="0"/>
                    <a:pt x="757" y="0"/>
                  </a:cubicBezTo>
                  <a:cubicBezTo>
                    <a:pt x="772" y="0"/>
                    <a:pt x="783" y="11"/>
                    <a:pt x="783" y="26"/>
                  </a:cubicBezTo>
                  <a:cubicBezTo>
                    <a:pt x="783" y="40"/>
                    <a:pt x="772" y="52"/>
                    <a:pt x="757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9" name="Freeform 1036">
              <a:extLst>
                <a:ext uri="{FF2B5EF4-FFF2-40B4-BE49-F238E27FC236}">
                  <a16:creationId xmlns:a16="http://schemas.microsoft.com/office/drawing/2014/main" id="{D06684E5-F67E-DF2E-ED8B-22C1EC11A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8824" y="4365665"/>
              <a:ext cx="509814" cy="644906"/>
            </a:xfrm>
            <a:custGeom>
              <a:avLst/>
              <a:gdLst>
                <a:gd name="T0" fmla="*/ 1165 w 1281"/>
                <a:gd name="T1" fmla="*/ 1624 h 1624"/>
                <a:gd name="T2" fmla="*/ 119 w 1281"/>
                <a:gd name="T3" fmla="*/ 1624 h 1624"/>
                <a:gd name="T4" fmla="*/ 0 w 1281"/>
                <a:gd name="T5" fmla="*/ 1509 h 1624"/>
                <a:gd name="T6" fmla="*/ 0 w 1281"/>
                <a:gd name="T7" fmla="*/ 119 h 1624"/>
                <a:gd name="T8" fmla="*/ 119 w 1281"/>
                <a:gd name="T9" fmla="*/ 0 h 1624"/>
                <a:gd name="T10" fmla="*/ 424 w 1281"/>
                <a:gd name="T11" fmla="*/ 0 h 1624"/>
                <a:gd name="T12" fmla="*/ 449 w 1281"/>
                <a:gd name="T13" fmla="*/ 25 h 1624"/>
                <a:gd name="T14" fmla="*/ 449 w 1281"/>
                <a:gd name="T15" fmla="*/ 90 h 1624"/>
                <a:gd name="T16" fmla="*/ 828 w 1281"/>
                <a:gd name="T17" fmla="*/ 90 h 1624"/>
                <a:gd name="T18" fmla="*/ 828 w 1281"/>
                <a:gd name="T19" fmla="*/ 25 h 1624"/>
                <a:gd name="T20" fmla="*/ 853 w 1281"/>
                <a:gd name="T21" fmla="*/ 0 h 1624"/>
                <a:gd name="T22" fmla="*/ 1165 w 1281"/>
                <a:gd name="T23" fmla="*/ 0 h 1624"/>
                <a:gd name="T24" fmla="*/ 1281 w 1281"/>
                <a:gd name="T25" fmla="*/ 119 h 1624"/>
                <a:gd name="T26" fmla="*/ 1281 w 1281"/>
                <a:gd name="T27" fmla="*/ 1119 h 1624"/>
                <a:gd name="T28" fmla="*/ 1255 w 1281"/>
                <a:gd name="T29" fmla="*/ 1144 h 1624"/>
                <a:gd name="T30" fmla="*/ 1230 w 1281"/>
                <a:gd name="T31" fmla="*/ 1119 h 1624"/>
                <a:gd name="T32" fmla="*/ 1230 w 1281"/>
                <a:gd name="T33" fmla="*/ 119 h 1624"/>
                <a:gd name="T34" fmla="*/ 1165 w 1281"/>
                <a:gd name="T35" fmla="*/ 51 h 1624"/>
                <a:gd name="T36" fmla="*/ 878 w 1281"/>
                <a:gd name="T37" fmla="*/ 51 h 1624"/>
                <a:gd name="T38" fmla="*/ 878 w 1281"/>
                <a:gd name="T39" fmla="*/ 115 h 1624"/>
                <a:gd name="T40" fmla="*/ 853 w 1281"/>
                <a:gd name="T41" fmla="*/ 140 h 1624"/>
                <a:gd name="T42" fmla="*/ 424 w 1281"/>
                <a:gd name="T43" fmla="*/ 140 h 1624"/>
                <a:gd name="T44" fmla="*/ 398 w 1281"/>
                <a:gd name="T45" fmla="*/ 115 h 1624"/>
                <a:gd name="T46" fmla="*/ 398 w 1281"/>
                <a:gd name="T47" fmla="*/ 51 h 1624"/>
                <a:gd name="T48" fmla="*/ 119 w 1281"/>
                <a:gd name="T49" fmla="*/ 51 h 1624"/>
                <a:gd name="T50" fmla="*/ 50 w 1281"/>
                <a:gd name="T51" fmla="*/ 119 h 1624"/>
                <a:gd name="T52" fmla="*/ 50 w 1281"/>
                <a:gd name="T53" fmla="*/ 1509 h 1624"/>
                <a:gd name="T54" fmla="*/ 119 w 1281"/>
                <a:gd name="T55" fmla="*/ 1574 h 1624"/>
                <a:gd name="T56" fmla="*/ 1165 w 1281"/>
                <a:gd name="T57" fmla="*/ 1574 h 1624"/>
                <a:gd name="T58" fmla="*/ 1230 w 1281"/>
                <a:gd name="T59" fmla="*/ 1509 h 1624"/>
                <a:gd name="T60" fmla="*/ 1255 w 1281"/>
                <a:gd name="T61" fmla="*/ 1484 h 1624"/>
                <a:gd name="T62" fmla="*/ 1281 w 1281"/>
                <a:gd name="T63" fmla="*/ 1509 h 1624"/>
                <a:gd name="T64" fmla="*/ 1165 w 1281"/>
                <a:gd name="T65" fmla="*/ 1624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1" h="1624">
                  <a:moveTo>
                    <a:pt x="1165" y="1624"/>
                  </a:moveTo>
                  <a:cubicBezTo>
                    <a:pt x="119" y="1624"/>
                    <a:pt x="119" y="1624"/>
                    <a:pt x="119" y="1624"/>
                  </a:cubicBezTo>
                  <a:cubicBezTo>
                    <a:pt x="53" y="1624"/>
                    <a:pt x="0" y="1573"/>
                    <a:pt x="0" y="150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5"/>
                    <a:pt x="54" y="0"/>
                    <a:pt x="119" y="0"/>
                  </a:cubicBezTo>
                  <a:cubicBezTo>
                    <a:pt x="424" y="0"/>
                    <a:pt x="424" y="0"/>
                    <a:pt x="424" y="0"/>
                  </a:cubicBezTo>
                  <a:cubicBezTo>
                    <a:pt x="438" y="0"/>
                    <a:pt x="449" y="11"/>
                    <a:pt x="449" y="25"/>
                  </a:cubicBezTo>
                  <a:cubicBezTo>
                    <a:pt x="449" y="90"/>
                    <a:pt x="449" y="90"/>
                    <a:pt x="449" y="90"/>
                  </a:cubicBezTo>
                  <a:cubicBezTo>
                    <a:pt x="828" y="90"/>
                    <a:pt x="828" y="90"/>
                    <a:pt x="828" y="90"/>
                  </a:cubicBezTo>
                  <a:cubicBezTo>
                    <a:pt x="828" y="25"/>
                    <a:pt x="828" y="25"/>
                    <a:pt x="828" y="25"/>
                  </a:cubicBezTo>
                  <a:cubicBezTo>
                    <a:pt x="828" y="11"/>
                    <a:pt x="839" y="0"/>
                    <a:pt x="853" y="0"/>
                  </a:cubicBezTo>
                  <a:cubicBezTo>
                    <a:pt x="1165" y="0"/>
                    <a:pt x="1165" y="0"/>
                    <a:pt x="1165" y="0"/>
                  </a:cubicBezTo>
                  <a:cubicBezTo>
                    <a:pt x="1229" y="0"/>
                    <a:pt x="1281" y="53"/>
                    <a:pt x="1281" y="119"/>
                  </a:cubicBezTo>
                  <a:cubicBezTo>
                    <a:pt x="1281" y="1119"/>
                    <a:pt x="1281" y="1119"/>
                    <a:pt x="1281" y="1119"/>
                  </a:cubicBezTo>
                  <a:cubicBezTo>
                    <a:pt x="1281" y="1133"/>
                    <a:pt x="1269" y="1144"/>
                    <a:pt x="1255" y="1144"/>
                  </a:cubicBezTo>
                  <a:cubicBezTo>
                    <a:pt x="1241" y="1144"/>
                    <a:pt x="1230" y="1133"/>
                    <a:pt x="1230" y="1119"/>
                  </a:cubicBezTo>
                  <a:cubicBezTo>
                    <a:pt x="1230" y="119"/>
                    <a:pt x="1230" y="119"/>
                    <a:pt x="1230" y="119"/>
                  </a:cubicBezTo>
                  <a:cubicBezTo>
                    <a:pt x="1230" y="81"/>
                    <a:pt x="1201" y="51"/>
                    <a:pt x="1165" y="51"/>
                  </a:cubicBezTo>
                  <a:cubicBezTo>
                    <a:pt x="878" y="51"/>
                    <a:pt x="878" y="51"/>
                    <a:pt x="878" y="51"/>
                  </a:cubicBezTo>
                  <a:cubicBezTo>
                    <a:pt x="878" y="115"/>
                    <a:pt x="878" y="115"/>
                    <a:pt x="878" y="115"/>
                  </a:cubicBezTo>
                  <a:cubicBezTo>
                    <a:pt x="878" y="129"/>
                    <a:pt x="867" y="140"/>
                    <a:pt x="853" y="140"/>
                  </a:cubicBezTo>
                  <a:cubicBezTo>
                    <a:pt x="424" y="140"/>
                    <a:pt x="424" y="140"/>
                    <a:pt x="424" y="140"/>
                  </a:cubicBezTo>
                  <a:cubicBezTo>
                    <a:pt x="410" y="140"/>
                    <a:pt x="398" y="129"/>
                    <a:pt x="398" y="115"/>
                  </a:cubicBezTo>
                  <a:cubicBezTo>
                    <a:pt x="398" y="51"/>
                    <a:pt x="398" y="51"/>
                    <a:pt x="398" y="51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82" y="51"/>
                    <a:pt x="50" y="82"/>
                    <a:pt x="50" y="119"/>
                  </a:cubicBezTo>
                  <a:cubicBezTo>
                    <a:pt x="50" y="1509"/>
                    <a:pt x="50" y="1509"/>
                    <a:pt x="50" y="1509"/>
                  </a:cubicBezTo>
                  <a:cubicBezTo>
                    <a:pt x="50" y="1545"/>
                    <a:pt x="81" y="1574"/>
                    <a:pt x="119" y="1574"/>
                  </a:cubicBezTo>
                  <a:cubicBezTo>
                    <a:pt x="1165" y="1574"/>
                    <a:pt x="1165" y="1574"/>
                    <a:pt x="1165" y="1574"/>
                  </a:cubicBezTo>
                  <a:cubicBezTo>
                    <a:pt x="1202" y="1574"/>
                    <a:pt x="1230" y="1546"/>
                    <a:pt x="1230" y="1509"/>
                  </a:cubicBezTo>
                  <a:cubicBezTo>
                    <a:pt x="1230" y="1495"/>
                    <a:pt x="1241" y="1484"/>
                    <a:pt x="1255" y="1484"/>
                  </a:cubicBezTo>
                  <a:cubicBezTo>
                    <a:pt x="1269" y="1484"/>
                    <a:pt x="1281" y="1495"/>
                    <a:pt x="1281" y="1509"/>
                  </a:cubicBezTo>
                  <a:cubicBezTo>
                    <a:pt x="1281" y="1574"/>
                    <a:pt x="1230" y="1624"/>
                    <a:pt x="1165" y="16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0" name="Freeform 1037">
              <a:extLst>
                <a:ext uri="{FF2B5EF4-FFF2-40B4-BE49-F238E27FC236}">
                  <a16:creationId xmlns:a16="http://schemas.microsoft.com/office/drawing/2014/main" id="{247F3CA8-1FCA-BD5D-8D00-7ABDCE7CE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337" y="4798283"/>
              <a:ext cx="19299" cy="20908"/>
            </a:xfrm>
            <a:custGeom>
              <a:avLst/>
              <a:gdLst>
                <a:gd name="T0" fmla="*/ 25 w 51"/>
                <a:gd name="T1" fmla="*/ 53 h 53"/>
                <a:gd name="T2" fmla="*/ 7 w 51"/>
                <a:gd name="T3" fmla="*/ 46 h 53"/>
                <a:gd name="T4" fmla="*/ 2 w 51"/>
                <a:gd name="T5" fmla="*/ 38 h 53"/>
                <a:gd name="T6" fmla="*/ 0 w 51"/>
                <a:gd name="T7" fmla="*/ 28 h 53"/>
                <a:gd name="T8" fmla="*/ 7 w 51"/>
                <a:gd name="T9" fmla="*/ 10 h 53"/>
                <a:gd name="T10" fmla="*/ 43 w 51"/>
                <a:gd name="T11" fmla="*/ 10 h 53"/>
                <a:gd name="T12" fmla="*/ 51 w 51"/>
                <a:gd name="T13" fmla="*/ 28 h 53"/>
                <a:gd name="T14" fmla="*/ 49 w 51"/>
                <a:gd name="T15" fmla="*/ 38 h 53"/>
                <a:gd name="T16" fmla="*/ 43 w 51"/>
                <a:gd name="T17" fmla="*/ 46 h 53"/>
                <a:gd name="T18" fmla="*/ 35 w 51"/>
                <a:gd name="T19" fmla="*/ 51 h 53"/>
                <a:gd name="T20" fmla="*/ 25 w 51"/>
                <a:gd name="T2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3">
                  <a:moveTo>
                    <a:pt x="25" y="53"/>
                  </a:moveTo>
                  <a:cubicBezTo>
                    <a:pt x="18" y="53"/>
                    <a:pt x="12" y="50"/>
                    <a:pt x="7" y="46"/>
                  </a:cubicBezTo>
                  <a:cubicBezTo>
                    <a:pt x="5" y="43"/>
                    <a:pt x="3" y="41"/>
                    <a:pt x="2" y="38"/>
                  </a:cubicBezTo>
                  <a:cubicBezTo>
                    <a:pt x="1" y="34"/>
                    <a:pt x="0" y="31"/>
                    <a:pt x="0" y="28"/>
                  </a:cubicBezTo>
                  <a:cubicBezTo>
                    <a:pt x="0" y="21"/>
                    <a:pt x="3" y="15"/>
                    <a:pt x="7" y="10"/>
                  </a:cubicBezTo>
                  <a:cubicBezTo>
                    <a:pt x="17" y="0"/>
                    <a:pt x="34" y="0"/>
                    <a:pt x="43" y="10"/>
                  </a:cubicBezTo>
                  <a:cubicBezTo>
                    <a:pt x="48" y="15"/>
                    <a:pt x="51" y="21"/>
                    <a:pt x="51" y="28"/>
                  </a:cubicBezTo>
                  <a:cubicBezTo>
                    <a:pt x="51" y="31"/>
                    <a:pt x="50" y="34"/>
                    <a:pt x="49" y="38"/>
                  </a:cubicBezTo>
                  <a:cubicBezTo>
                    <a:pt x="47" y="41"/>
                    <a:pt x="46" y="43"/>
                    <a:pt x="43" y="46"/>
                  </a:cubicBezTo>
                  <a:cubicBezTo>
                    <a:pt x="41" y="48"/>
                    <a:pt x="38" y="50"/>
                    <a:pt x="35" y="51"/>
                  </a:cubicBezTo>
                  <a:cubicBezTo>
                    <a:pt x="32" y="53"/>
                    <a:pt x="29" y="53"/>
                    <a:pt x="25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1" name="Freeform 1038">
              <a:extLst>
                <a:ext uri="{FF2B5EF4-FFF2-40B4-BE49-F238E27FC236}">
                  <a16:creationId xmlns:a16="http://schemas.microsoft.com/office/drawing/2014/main" id="{BFB39AB4-B0EC-85B9-7439-901ED5513F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88039" y="4336717"/>
              <a:ext cx="191382" cy="83628"/>
            </a:xfrm>
            <a:custGeom>
              <a:avLst/>
              <a:gdLst>
                <a:gd name="T0" fmla="*/ 455 w 480"/>
                <a:gd name="T1" fmla="*/ 211 h 211"/>
                <a:gd name="T2" fmla="*/ 25 w 480"/>
                <a:gd name="T3" fmla="*/ 211 h 211"/>
                <a:gd name="T4" fmla="*/ 0 w 480"/>
                <a:gd name="T5" fmla="*/ 185 h 211"/>
                <a:gd name="T6" fmla="*/ 0 w 480"/>
                <a:gd name="T7" fmla="*/ 25 h 211"/>
                <a:gd name="T8" fmla="*/ 25 w 480"/>
                <a:gd name="T9" fmla="*/ 0 h 211"/>
                <a:gd name="T10" fmla="*/ 455 w 480"/>
                <a:gd name="T11" fmla="*/ 0 h 211"/>
                <a:gd name="T12" fmla="*/ 480 w 480"/>
                <a:gd name="T13" fmla="*/ 25 h 211"/>
                <a:gd name="T14" fmla="*/ 480 w 480"/>
                <a:gd name="T15" fmla="*/ 185 h 211"/>
                <a:gd name="T16" fmla="*/ 455 w 480"/>
                <a:gd name="T17" fmla="*/ 211 h 211"/>
                <a:gd name="T18" fmla="*/ 51 w 480"/>
                <a:gd name="T19" fmla="*/ 160 h 211"/>
                <a:gd name="T20" fmla="*/ 430 w 480"/>
                <a:gd name="T21" fmla="*/ 160 h 211"/>
                <a:gd name="T22" fmla="*/ 430 w 480"/>
                <a:gd name="T23" fmla="*/ 50 h 211"/>
                <a:gd name="T24" fmla="*/ 51 w 480"/>
                <a:gd name="T25" fmla="*/ 50 h 211"/>
                <a:gd name="T26" fmla="*/ 51 w 480"/>
                <a:gd name="T27" fmla="*/ 16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0" h="211">
                  <a:moveTo>
                    <a:pt x="455" y="211"/>
                  </a:moveTo>
                  <a:cubicBezTo>
                    <a:pt x="25" y="211"/>
                    <a:pt x="25" y="211"/>
                    <a:pt x="25" y="211"/>
                  </a:cubicBezTo>
                  <a:cubicBezTo>
                    <a:pt x="11" y="211"/>
                    <a:pt x="0" y="199"/>
                    <a:pt x="0" y="18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455" y="0"/>
                    <a:pt x="455" y="0"/>
                    <a:pt x="455" y="0"/>
                  </a:cubicBezTo>
                  <a:cubicBezTo>
                    <a:pt x="469" y="0"/>
                    <a:pt x="480" y="11"/>
                    <a:pt x="480" y="25"/>
                  </a:cubicBezTo>
                  <a:cubicBezTo>
                    <a:pt x="480" y="185"/>
                    <a:pt x="480" y="185"/>
                    <a:pt x="480" y="185"/>
                  </a:cubicBezTo>
                  <a:cubicBezTo>
                    <a:pt x="480" y="199"/>
                    <a:pt x="469" y="211"/>
                    <a:pt x="455" y="211"/>
                  </a:cubicBezTo>
                  <a:close/>
                  <a:moveTo>
                    <a:pt x="51" y="160"/>
                  </a:moveTo>
                  <a:cubicBezTo>
                    <a:pt x="430" y="160"/>
                    <a:pt x="430" y="160"/>
                    <a:pt x="430" y="160"/>
                  </a:cubicBezTo>
                  <a:cubicBezTo>
                    <a:pt x="430" y="50"/>
                    <a:pt x="430" y="50"/>
                    <a:pt x="430" y="50"/>
                  </a:cubicBezTo>
                  <a:cubicBezTo>
                    <a:pt x="51" y="50"/>
                    <a:pt x="51" y="50"/>
                    <a:pt x="51" y="50"/>
                  </a:cubicBezTo>
                  <a:lnTo>
                    <a:pt x="51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2" name="Freeform 1039">
              <a:extLst>
                <a:ext uri="{FF2B5EF4-FFF2-40B4-BE49-F238E27FC236}">
                  <a16:creationId xmlns:a16="http://schemas.microsoft.com/office/drawing/2014/main" id="{DB53E90D-F9EA-423E-FE31-5716D7C7D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8245" y="4282038"/>
              <a:ext cx="110969" cy="75588"/>
            </a:xfrm>
            <a:custGeom>
              <a:avLst/>
              <a:gdLst>
                <a:gd name="T0" fmla="*/ 248 w 277"/>
                <a:gd name="T1" fmla="*/ 187 h 187"/>
                <a:gd name="T2" fmla="*/ 29 w 277"/>
                <a:gd name="T3" fmla="*/ 187 h 187"/>
                <a:gd name="T4" fmla="*/ 4 w 277"/>
                <a:gd name="T5" fmla="*/ 162 h 187"/>
                <a:gd name="T6" fmla="*/ 2 w 277"/>
                <a:gd name="T7" fmla="*/ 153 h 187"/>
                <a:gd name="T8" fmla="*/ 0 w 277"/>
                <a:gd name="T9" fmla="*/ 135 h 187"/>
                <a:gd name="T10" fmla="*/ 138 w 277"/>
                <a:gd name="T11" fmla="*/ 0 h 187"/>
                <a:gd name="T12" fmla="*/ 277 w 277"/>
                <a:gd name="T13" fmla="*/ 135 h 187"/>
                <a:gd name="T14" fmla="*/ 274 w 277"/>
                <a:gd name="T15" fmla="*/ 153 h 187"/>
                <a:gd name="T16" fmla="*/ 273 w 277"/>
                <a:gd name="T17" fmla="*/ 162 h 187"/>
                <a:gd name="T18" fmla="*/ 248 w 277"/>
                <a:gd name="T19" fmla="*/ 187 h 187"/>
                <a:gd name="T20" fmla="*/ 51 w 277"/>
                <a:gd name="T21" fmla="*/ 137 h 187"/>
                <a:gd name="T22" fmla="*/ 226 w 277"/>
                <a:gd name="T23" fmla="*/ 137 h 187"/>
                <a:gd name="T24" fmla="*/ 226 w 277"/>
                <a:gd name="T25" fmla="*/ 135 h 187"/>
                <a:gd name="T26" fmla="*/ 138 w 277"/>
                <a:gd name="T27" fmla="*/ 51 h 187"/>
                <a:gd name="T28" fmla="*/ 50 w 277"/>
                <a:gd name="T29" fmla="*/ 135 h 187"/>
                <a:gd name="T30" fmla="*/ 51 w 277"/>
                <a:gd name="T31" fmla="*/ 137 h 187"/>
                <a:gd name="T32" fmla="*/ 251 w 277"/>
                <a:gd name="T33" fmla="*/ 135 h 187"/>
                <a:gd name="T34" fmla="*/ 252 w 277"/>
                <a:gd name="T35" fmla="*/ 135 h 187"/>
                <a:gd name="T36" fmla="*/ 251 w 277"/>
                <a:gd name="T37" fmla="*/ 1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7" h="187">
                  <a:moveTo>
                    <a:pt x="248" y="187"/>
                  </a:moveTo>
                  <a:cubicBezTo>
                    <a:pt x="29" y="187"/>
                    <a:pt x="29" y="187"/>
                    <a:pt x="29" y="187"/>
                  </a:cubicBezTo>
                  <a:cubicBezTo>
                    <a:pt x="15" y="187"/>
                    <a:pt x="4" y="176"/>
                    <a:pt x="4" y="162"/>
                  </a:cubicBezTo>
                  <a:cubicBezTo>
                    <a:pt x="4" y="160"/>
                    <a:pt x="3" y="157"/>
                    <a:pt x="2" y="153"/>
                  </a:cubicBezTo>
                  <a:cubicBezTo>
                    <a:pt x="1" y="147"/>
                    <a:pt x="0" y="140"/>
                    <a:pt x="0" y="135"/>
                  </a:cubicBezTo>
                  <a:cubicBezTo>
                    <a:pt x="0" y="62"/>
                    <a:pt x="63" y="0"/>
                    <a:pt x="138" y="0"/>
                  </a:cubicBezTo>
                  <a:cubicBezTo>
                    <a:pt x="213" y="0"/>
                    <a:pt x="277" y="62"/>
                    <a:pt x="277" y="135"/>
                  </a:cubicBezTo>
                  <a:cubicBezTo>
                    <a:pt x="277" y="140"/>
                    <a:pt x="276" y="147"/>
                    <a:pt x="274" y="153"/>
                  </a:cubicBezTo>
                  <a:cubicBezTo>
                    <a:pt x="274" y="157"/>
                    <a:pt x="273" y="160"/>
                    <a:pt x="273" y="162"/>
                  </a:cubicBezTo>
                  <a:cubicBezTo>
                    <a:pt x="273" y="176"/>
                    <a:pt x="261" y="187"/>
                    <a:pt x="248" y="187"/>
                  </a:cubicBezTo>
                  <a:close/>
                  <a:moveTo>
                    <a:pt x="51" y="137"/>
                  </a:moveTo>
                  <a:cubicBezTo>
                    <a:pt x="226" y="137"/>
                    <a:pt x="226" y="137"/>
                    <a:pt x="226" y="137"/>
                  </a:cubicBezTo>
                  <a:cubicBezTo>
                    <a:pt x="226" y="136"/>
                    <a:pt x="226" y="135"/>
                    <a:pt x="226" y="135"/>
                  </a:cubicBezTo>
                  <a:cubicBezTo>
                    <a:pt x="226" y="89"/>
                    <a:pt x="186" y="51"/>
                    <a:pt x="138" y="51"/>
                  </a:cubicBezTo>
                  <a:cubicBezTo>
                    <a:pt x="91" y="51"/>
                    <a:pt x="50" y="89"/>
                    <a:pt x="50" y="135"/>
                  </a:cubicBezTo>
                  <a:cubicBezTo>
                    <a:pt x="50" y="135"/>
                    <a:pt x="50" y="136"/>
                    <a:pt x="51" y="137"/>
                  </a:cubicBezTo>
                  <a:close/>
                  <a:moveTo>
                    <a:pt x="251" y="135"/>
                  </a:moveTo>
                  <a:cubicBezTo>
                    <a:pt x="252" y="135"/>
                    <a:pt x="252" y="135"/>
                    <a:pt x="252" y="135"/>
                  </a:cubicBezTo>
                  <a:lnTo>
                    <a:pt x="251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3" name="Freeform 1040">
              <a:extLst>
                <a:ext uri="{FF2B5EF4-FFF2-40B4-BE49-F238E27FC236}">
                  <a16:creationId xmlns:a16="http://schemas.microsoft.com/office/drawing/2014/main" id="{EF4EE566-297D-F6BB-95CA-F30AE8E9CE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71957" y="4526489"/>
              <a:ext cx="336124" cy="334514"/>
            </a:xfrm>
            <a:custGeom>
              <a:avLst/>
              <a:gdLst>
                <a:gd name="T0" fmla="*/ 441 w 843"/>
                <a:gd name="T1" fmla="*/ 842 h 842"/>
                <a:gd name="T2" fmla="*/ 157 w 843"/>
                <a:gd name="T3" fmla="*/ 725 h 842"/>
                <a:gd name="T4" fmla="*/ 157 w 843"/>
                <a:gd name="T5" fmla="*/ 156 h 842"/>
                <a:gd name="T6" fmla="*/ 725 w 843"/>
                <a:gd name="T7" fmla="*/ 156 h 842"/>
                <a:gd name="T8" fmla="*/ 725 w 843"/>
                <a:gd name="T9" fmla="*/ 156 h 842"/>
                <a:gd name="T10" fmla="*/ 725 w 843"/>
                <a:gd name="T11" fmla="*/ 156 h 842"/>
                <a:gd name="T12" fmla="*/ 843 w 843"/>
                <a:gd name="T13" fmla="*/ 441 h 842"/>
                <a:gd name="T14" fmla="*/ 725 w 843"/>
                <a:gd name="T15" fmla="*/ 725 h 842"/>
                <a:gd name="T16" fmla="*/ 441 w 843"/>
                <a:gd name="T17" fmla="*/ 842 h 842"/>
                <a:gd name="T18" fmla="*/ 441 w 843"/>
                <a:gd name="T19" fmla="*/ 89 h 842"/>
                <a:gd name="T20" fmla="*/ 192 w 843"/>
                <a:gd name="T21" fmla="*/ 192 h 842"/>
                <a:gd name="T22" fmla="*/ 192 w 843"/>
                <a:gd name="T23" fmla="*/ 689 h 842"/>
                <a:gd name="T24" fmla="*/ 689 w 843"/>
                <a:gd name="T25" fmla="*/ 689 h 842"/>
                <a:gd name="T26" fmla="*/ 792 w 843"/>
                <a:gd name="T27" fmla="*/ 441 h 842"/>
                <a:gd name="T28" fmla="*/ 689 w 843"/>
                <a:gd name="T29" fmla="*/ 192 h 842"/>
                <a:gd name="T30" fmla="*/ 689 w 843"/>
                <a:gd name="T31" fmla="*/ 192 h 842"/>
                <a:gd name="T32" fmla="*/ 441 w 843"/>
                <a:gd name="T33" fmla="*/ 89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3" h="842">
                  <a:moveTo>
                    <a:pt x="441" y="842"/>
                  </a:moveTo>
                  <a:cubicBezTo>
                    <a:pt x="338" y="842"/>
                    <a:pt x="235" y="803"/>
                    <a:pt x="157" y="725"/>
                  </a:cubicBezTo>
                  <a:cubicBezTo>
                    <a:pt x="0" y="568"/>
                    <a:pt x="0" y="313"/>
                    <a:pt x="157" y="156"/>
                  </a:cubicBezTo>
                  <a:cubicBezTo>
                    <a:pt x="313" y="0"/>
                    <a:pt x="568" y="0"/>
                    <a:pt x="725" y="156"/>
                  </a:cubicBezTo>
                  <a:cubicBezTo>
                    <a:pt x="725" y="156"/>
                    <a:pt x="725" y="156"/>
                    <a:pt x="725" y="156"/>
                  </a:cubicBezTo>
                  <a:cubicBezTo>
                    <a:pt x="725" y="156"/>
                    <a:pt x="725" y="156"/>
                    <a:pt x="725" y="156"/>
                  </a:cubicBezTo>
                  <a:cubicBezTo>
                    <a:pt x="801" y="232"/>
                    <a:pt x="843" y="333"/>
                    <a:pt x="843" y="441"/>
                  </a:cubicBezTo>
                  <a:cubicBezTo>
                    <a:pt x="843" y="548"/>
                    <a:pt x="801" y="649"/>
                    <a:pt x="725" y="725"/>
                  </a:cubicBezTo>
                  <a:cubicBezTo>
                    <a:pt x="647" y="803"/>
                    <a:pt x="544" y="842"/>
                    <a:pt x="441" y="842"/>
                  </a:cubicBezTo>
                  <a:close/>
                  <a:moveTo>
                    <a:pt x="441" y="89"/>
                  </a:moveTo>
                  <a:cubicBezTo>
                    <a:pt x="351" y="89"/>
                    <a:pt x="261" y="124"/>
                    <a:pt x="192" y="192"/>
                  </a:cubicBezTo>
                  <a:cubicBezTo>
                    <a:pt x="55" y="329"/>
                    <a:pt x="55" y="552"/>
                    <a:pt x="192" y="689"/>
                  </a:cubicBezTo>
                  <a:cubicBezTo>
                    <a:pt x="329" y="826"/>
                    <a:pt x="552" y="826"/>
                    <a:pt x="689" y="689"/>
                  </a:cubicBezTo>
                  <a:cubicBezTo>
                    <a:pt x="756" y="623"/>
                    <a:pt x="792" y="534"/>
                    <a:pt x="792" y="441"/>
                  </a:cubicBezTo>
                  <a:cubicBezTo>
                    <a:pt x="792" y="347"/>
                    <a:pt x="756" y="259"/>
                    <a:pt x="689" y="192"/>
                  </a:cubicBezTo>
                  <a:cubicBezTo>
                    <a:pt x="689" y="192"/>
                    <a:pt x="689" y="192"/>
                    <a:pt x="689" y="192"/>
                  </a:cubicBezTo>
                  <a:cubicBezTo>
                    <a:pt x="621" y="124"/>
                    <a:pt x="531" y="89"/>
                    <a:pt x="44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4" name="Freeform 1041">
              <a:extLst>
                <a:ext uri="{FF2B5EF4-FFF2-40B4-BE49-F238E27FC236}">
                  <a16:creationId xmlns:a16="http://schemas.microsoft.com/office/drawing/2014/main" id="{69B73A54-52C9-09D5-BDD7-B19504D9A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3751" y="4798284"/>
              <a:ext cx="57897" cy="56289"/>
            </a:xfrm>
            <a:custGeom>
              <a:avLst/>
              <a:gdLst>
                <a:gd name="T0" fmla="*/ 115 w 143"/>
                <a:gd name="T1" fmla="*/ 140 h 140"/>
                <a:gd name="T2" fmla="*/ 97 w 143"/>
                <a:gd name="T3" fmla="*/ 133 h 140"/>
                <a:gd name="T4" fmla="*/ 10 w 143"/>
                <a:gd name="T5" fmla="*/ 46 h 140"/>
                <a:gd name="T6" fmla="*/ 10 w 143"/>
                <a:gd name="T7" fmla="*/ 10 h 140"/>
                <a:gd name="T8" fmla="*/ 46 w 143"/>
                <a:gd name="T9" fmla="*/ 10 h 140"/>
                <a:gd name="T10" fmla="*/ 133 w 143"/>
                <a:gd name="T11" fmla="*/ 97 h 140"/>
                <a:gd name="T12" fmla="*/ 133 w 143"/>
                <a:gd name="T13" fmla="*/ 133 h 140"/>
                <a:gd name="T14" fmla="*/ 115 w 143"/>
                <a:gd name="T1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40">
                  <a:moveTo>
                    <a:pt x="115" y="140"/>
                  </a:moveTo>
                  <a:cubicBezTo>
                    <a:pt x="109" y="140"/>
                    <a:pt x="102" y="138"/>
                    <a:pt x="97" y="133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0" y="36"/>
                    <a:pt x="0" y="20"/>
                    <a:pt x="10" y="10"/>
                  </a:cubicBezTo>
                  <a:cubicBezTo>
                    <a:pt x="20" y="0"/>
                    <a:pt x="36" y="0"/>
                    <a:pt x="46" y="10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43" y="107"/>
                    <a:pt x="143" y="123"/>
                    <a:pt x="133" y="133"/>
                  </a:cubicBezTo>
                  <a:cubicBezTo>
                    <a:pt x="128" y="138"/>
                    <a:pt x="122" y="140"/>
                    <a:pt x="115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5" name="Freeform 1042">
              <a:extLst>
                <a:ext uri="{FF2B5EF4-FFF2-40B4-BE49-F238E27FC236}">
                  <a16:creationId xmlns:a16="http://schemas.microsoft.com/office/drawing/2014/main" id="{31988BC1-09F9-3249-0534-3D0601014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2699" y="4827231"/>
              <a:ext cx="180123" cy="175299"/>
            </a:xfrm>
            <a:custGeom>
              <a:avLst/>
              <a:gdLst>
                <a:gd name="T0" fmla="*/ 333 w 450"/>
                <a:gd name="T1" fmla="*/ 440 h 440"/>
                <a:gd name="T2" fmla="*/ 258 w 450"/>
                <a:gd name="T3" fmla="*/ 409 h 440"/>
                <a:gd name="T4" fmla="*/ 41 w 450"/>
                <a:gd name="T5" fmla="*/ 191 h 440"/>
                <a:gd name="T6" fmla="*/ 41 w 450"/>
                <a:gd name="T7" fmla="*/ 41 h 440"/>
                <a:gd name="T8" fmla="*/ 191 w 450"/>
                <a:gd name="T9" fmla="*/ 41 h 440"/>
                <a:gd name="T10" fmla="*/ 408 w 450"/>
                <a:gd name="T11" fmla="*/ 259 h 440"/>
                <a:gd name="T12" fmla="*/ 408 w 450"/>
                <a:gd name="T13" fmla="*/ 409 h 440"/>
                <a:gd name="T14" fmla="*/ 333 w 450"/>
                <a:gd name="T15" fmla="*/ 440 h 440"/>
                <a:gd name="T16" fmla="*/ 116 w 450"/>
                <a:gd name="T17" fmla="*/ 61 h 440"/>
                <a:gd name="T18" fmla="*/ 77 w 450"/>
                <a:gd name="T19" fmla="*/ 77 h 440"/>
                <a:gd name="T20" fmla="*/ 77 w 450"/>
                <a:gd name="T21" fmla="*/ 156 h 440"/>
                <a:gd name="T22" fmla="*/ 294 w 450"/>
                <a:gd name="T23" fmla="*/ 373 h 440"/>
                <a:gd name="T24" fmla="*/ 372 w 450"/>
                <a:gd name="T25" fmla="*/ 373 h 440"/>
                <a:gd name="T26" fmla="*/ 372 w 450"/>
                <a:gd name="T27" fmla="*/ 295 h 440"/>
                <a:gd name="T28" fmla="*/ 155 w 450"/>
                <a:gd name="T29" fmla="*/ 77 h 440"/>
                <a:gd name="T30" fmla="*/ 116 w 450"/>
                <a:gd name="T31" fmla="*/ 6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0" h="440">
                  <a:moveTo>
                    <a:pt x="333" y="440"/>
                  </a:moveTo>
                  <a:cubicBezTo>
                    <a:pt x="306" y="440"/>
                    <a:pt x="279" y="430"/>
                    <a:pt x="258" y="409"/>
                  </a:cubicBezTo>
                  <a:cubicBezTo>
                    <a:pt x="41" y="191"/>
                    <a:pt x="41" y="191"/>
                    <a:pt x="41" y="191"/>
                  </a:cubicBezTo>
                  <a:cubicBezTo>
                    <a:pt x="0" y="150"/>
                    <a:pt x="0" y="83"/>
                    <a:pt x="41" y="41"/>
                  </a:cubicBezTo>
                  <a:cubicBezTo>
                    <a:pt x="82" y="0"/>
                    <a:pt x="149" y="0"/>
                    <a:pt x="191" y="41"/>
                  </a:cubicBezTo>
                  <a:cubicBezTo>
                    <a:pt x="408" y="259"/>
                    <a:pt x="408" y="259"/>
                    <a:pt x="408" y="259"/>
                  </a:cubicBezTo>
                  <a:cubicBezTo>
                    <a:pt x="450" y="300"/>
                    <a:pt x="450" y="368"/>
                    <a:pt x="408" y="409"/>
                  </a:cubicBezTo>
                  <a:cubicBezTo>
                    <a:pt x="388" y="430"/>
                    <a:pt x="360" y="440"/>
                    <a:pt x="333" y="440"/>
                  </a:cubicBezTo>
                  <a:close/>
                  <a:moveTo>
                    <a:pt x="116" y="61"/>
                  </a:moveTo>
                  <a:cubicBezTo>
                    <a:pt x="102" y="61"/>
                    <a:pt x="87" y="67"/>
                    <a:pt x="77" y="77"/>
                  </a:cubicBezTo>
                  <a:cubicBezTo>
                    <a:pt x="55" y="99"/>
                    <a:pt x="55" y="134"/>
                    <a:pt x="77" y="156"/>
                  </a:cubicBezTo>
                  <a:cubicBezTo>
                    <a:pt x="294" y="373"/>
                    <a:pt x="294" y="373"/>
                    <a:pt x="294" y="373"/>
                  </a:cubicBezTo>
                  <a:cubicBezTo>
                    <a:pt x="316" y="395"/>
                    <a:pt x="351" y="395"/>
                    <a:pt x="372" y="373"/>
                  </a:cubicBezTo>
                  <a:cubicBezTo>
                    <a:pt x="394" y="351"/>
                    <a:pt x="394" y="316"/>
                    <a:pt x="372" y="295"/>
                  </a:cubicBezTo>
                  <a:cubicBezTo>
                    <a:pt x="155" y="77"/>
                    <a:pt x="155" y="77"/>
                    <a:pt x="155" y="77"/>
                  </a:cubicBezTo>
                  <a:cubicBezTo>
                    <a:pt x="144" y="67"/>
                    <a:pt x="130" y="61"/>
                    <a:pt x="11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6BFCC37-F73B-4941-9A3B-D8E27685F1EC}"/>
              </a:ext>
            </a:extLst>
          </p:cNvPr>
          <p:cNvGrpSpPr/>
          <p:nvPr/>
        </p:nvGrpSpPr>
        <p:grpSpPr>
          <a:xfrm>
            <a:off x="8406350" y="1854391"/>
            <a:ext cx="425105" cy="422252"/>
            <a:chOff x="8406350" y="1854391"/>
            <a:chExt cx="425105" cy="422252"/>
          </a:xfrm>
        </p:grpSpPr>
        <p:sp>
          <p:nvSpPr>
            <p:cNvPr id="67" name="Freeform 765">
              <a:extLst>
                <a:ext uri="{FF2B5EF4-FFF2-40B4-BE49-F238E27FC236}">
                  <a16:creationId xmlns:a16="http://schemas.microsoft.com/office/drawing/2014/main" id="{8136843A-C580-4E34-D693-20934672F7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17476" y="1854391"/>
              <a:ext cx="84641" cy="67522"/>
            </a:xfrm>
            <a:custGeom>
              <a:avLst/>
              <a:gdLst>
                <a:gd name="T0" fmla="*/ 163 w 353"/>
                <a:gd name="T1" fmla="*/ 284 h 284"/>
                <a:gd name="T2" fmla="*/ 140 w 353"/>
                <a:gd name="T3" fmla="*/ 270 h 284"/>
                <a:gd name="T4" fmla="*/ 152 w 353"/>
                <a:gd name="T5" fmla="*/ 235 h 284"/>
                <a:gd name="T6" fmla="*/ 268 w 353"/>
                <a:gd name="T7" fmla="*/ 179 h 284"/>
                <a:gd name="T8" fmla="*/ 18 w 353"/>
                <a:gd name="T9" fmla="*/ 53 h 284"/>
                <a:gd name="T10" fmla="*/ 7 w 353"/>
                <a:gd name="T11" fmla="*/ 18 h 284"/>
                <a:gd name="T12" fmla="*/ 42 w 353"/>
                <a:gd name="T13" fmla="*/ 7 h 284"/>
                <a:gd name="T14" fmla="*/ 339 w 353"/>
                <a:gd name="T15" fmla="*/ 157 h 284"/>
                <a:gd name="T16" fmla="*/ 353 w 353"/>
                <a:gd name="T17" fmla="*/ 180 h 284"/>
                <a:gd name="T18" fmla="*/ 338 w 353"/>
                <a:gd name="T19" fmla="*/ 203 h 284"/>
                <a:gd name="T20" fmla="*/ 174 w 353"/>
                <a:gd name="T21" fmla="*/ 282 h 284"/>
                <a:gd name="T22" fmla="*/ 163 w 353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3" h="284">
                  <a:moveTo>
                    <a:pt x="163" y="284"/>
                  </a:moveTo>
                  <a:cubicBezTo>
                    <a:pt x="154" y="284"/>
                    <a:pt x="144" y="279"/>
                    <a:pt x="140" y="270"/>
                  </a:cubicBezTo>
                  <a:cubicBezTo>
                    <a:pt x="134" y="257"/>
                    <a:pt x="139" y="241"/>
                    <a:pt x="152" y="235"/>
                  </a:cubicBezTo>
                  <a:cubicBezTo>
                    <a:pt x="268" y="179"/>
                    <a:pt x="268" y="179"/>
                    <a:pt x="268" y="179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6" y="47"/>
                    <a:pt x="0" y="31"/>
                    <a:pt x="7" y="18"/>
                  </a:cubicBezTo>
                  <a:cubicBezTo>
                    <a:pt x="13" y="6"/>
                    <a:pt x="29" y="0"/>
                    <a:pt x="42" y="7"/>
                  </a:cubicBezTo>
                  <a:cubicBezTo>
                    <a:pt x="339" y="157"/>
                    <a:pt x="339" y="157"/>
                    <a:pt x="339" y="157"/>
                  </a:cubicBezTo>
                  <a:cubicBezTo>
                    <a:pt x="347" y="161"/>
                    <a:pt x="353" y="170"/>
                    <a:pt x="353" y="180"/>
                  </a:cubicBezTo>
                  <a:cubicBezTo>
                    <a:pt x="353" y="190"/>
                    <a:pt x="347" y="199"/>
                    <a:pt x="338" y="203"/>
                  </a:cubicBezTo>
                  <a:cubicBezTo>
                    <a:pt x="174" y="282"/>
                    <a:pt x="174" y="282"/>
                    <a:pt x="174" y="282"/>
                  </a:cubicBezTo>
                  <a:cubicBezTo>
                    <a:pt x="171" y="284"/>
                    <a:pt x="167" y="284"/>
                    <a:pt x="163" y="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8" name="Freeform 767">
              <a:extLst>
                <a:ext uri="{FF2B5EF4-FFF2-40B4-BE49-F238E27FC236}">
                  <a16:creationId xmlns:a16="http://schemas.microsoft.com/office/drawing/2014/main" id="{5FD49866-A54A-D09F-E9B6-674886FD7E9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40444" y="1855342"/>
              <a:ext cx="99857" cy="87494"/>
            </a:xfrm>
            <a:custGeom>
              <a:avLst/>
              <a:gdLst>
                <a:gd name="T0" fmla="*/ 333 w 421"/>
                <a:gd name="T1" fmla="*/ 371 h 371"/>
                <a:gd name="T2" fmla="*/ 322 w 421"/>
                <a:gd name="T3" fmla="*/ 368 h 371"/>
                <a:gd name="T4" fmla="*/ 15 w 421"/>
                <a:gd name="T5" fmla="*/ 215 h 371"/>
                <a:gd name="T6" fmla="*/ 0 w 421"/>
                <a:gd name="T7" fmla="*/ 192 h 371"/>
                <a:gd name="T8" fmla="*/ 15 w 421"/>
                <a:gd name="T9" fmla="*/ 169 h 371"/>
                <a:gd name="T10" fmla="*/ 344 w 421"/>
                <a:gd name="T11" fmla="*/ 6 h 371"/>
                <a:gd name="T12" fmla="*/ 378 w 421"/>
                <a:gd name="T13" fmla="*/ 17 h 371"/>
                <a:gd name="T14" fmla="*/ 367 w 421"/>
                <a:gd name="T15" fmla="*/ 52 h 371"/>
                <a:gd name="T16" fmla="*/ 84 w 421"/>
                <a:gd name="T17" fmla="*/ 192 h 371"/>
                <a:gd name="T18" fmla="*/ 333 w 421"/>
                <a:gd name="T19" fmla="*/ 316 h 371"/>
                <a:gd name="T20" fmla="*/ 379 w 421"/>
                <a:gd name="T21" fmla="*/ 292 h 371"/>
                <a:gd name="T22" fmla="*/ 414 w 421"/>
                <a:gd name="T23" fmla="*/ 303 h 371"/>
                <a:gd name="T24" fmla="*/ 403 w 421"/>
                <a:gd name="T25" fmla="*/ 338 h 371"/>
                <a:gd name="T26" fmla="*/ 345 w 421"/>
                <a:gd name="T27" fmla="*/ 368 h 371"/>
                <a:gd name="T28" fmla="*/ 333 w 421"/>
                <a:gd name="T29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1" h="371">
                  <a:moveTo>
                    <a:pt x="333" y="371"/>
                  </a:moveTo>
                  <a:cubicBezTo>
                    <a:pt x="329" y="371"/>
                    <a:pt x="326" y="370"/>
                    <a:pt x="322" y="368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6" y="211"/>
                    <a:pt x="0" y="202"/>
                    <a:pt x="0" y="192"/>
                  </a:cubicBezTo>
                  <a:cubicBezTo>
                    <a:pt x="0" y="182"/>
                    <a:pt x="6" y="173"/>
                    <a:pt x="15" y="169"/>
                  </a:cubicBezTo>
                  <a:cubicBezTo>
                    <a:pt x="344" y="6"/>
                    <a:pt x="344" y="6"/>
                    <a:pt x="344" y="6"/>
                  </a:cubicBezTo>
                  <a:cubicBezTo>
                    <a:pt x="356" y="0"/>
                    <a:pt x="372" y="5"/>
                    <a:pt x="378" y="17"/>
                  </a:cubicBezTo>
                  <a:cubicBezTo>
                    <a:pt x="385" y="30"/>
                    <a:pt x="379" y="46"/>
                    <a:pt x="367" y="52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333" y="316"/>
                    <a:pt x="333" y="316"/>
                    <a:pt x="333" y="316"/>
                  </a:cubicBezTo>
                  <a:cubicBezTo>
                    <a:pt x="379" y="292"/>
                    <a:pt x="379" y="292"/>
                    <a:pt x="379" y="292"/>
                  </a:cubicBezTo>
                  <a:cubicBezTo>
                    <a:pt x="392" y="285"/>
                    <a:pt x="407" y="290"/>
                    <a:pt x="414" y="303"/>
                  </a:cubicBezTo>
                  <a:cubicBezTo>
                    <a:pt x="421" y="315"/>
                    <a:pt x="416" y="331"/>
                    <a:pt x="403" y="338"/>
                  </a:cubicBezTo>
                  <a:cubicBezTo>
                    <a:pt x="345" y="368"/>
                    <a:pt x="345" y="368"/>
                    <a:pt x="345" y="368"/>
                  </a:cubicBezTo>
                  <a:cubicBezTo>
                    <a:pt x="342" y="370"/>
                    <a:pt x="338" y="371"/>
                    <a:pt x="333" y="3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BA5DE8A-AB16-82A9-F7E4-7B51C4C83D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06350" y="1891481"/>
              <a:ext cx="425105" cy="385162"/>
              <a:chOff x="1515221" y="5494379"/>
              <a:chExt cx="425105" cy="385162"/>
            </a:xfrm>
            <a:solidFill>
              <a:schemeClr val="accent1"/>
            </a:solidFill>
          </p:grpSpPr>
          <p:sp>
            <p:nvSpPr>
              <p:cNvPr id="70" name="Freeform 764">
                <a:extLst>
                  <a:ext uri="{FF2B5EF4-FFF2-40B4-BE49-F238E27FC236}">
                    <a16:creationId xmlns:a16="http://schemas.microsoft.com/office/drawing/2014/main" id="{7A65BE41-F0E8-0B6D-668C-4B77611A3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9315" y="5494379"/>
                <a:ext cx="161673" cy="145506"/>
              </a:xfrm>
              <a:custGeom>
                <a:avLst/>
                <a:gdLst>
                  <a:gd name="T0" fmla="*/ 333 w 678"/>
                  <a:gd name="T1" fmla="*/ 615 h 615"/>
                  <a:gd name="T2" fmla="*/ 321 w 678"/>
                  <a:gd name="T3" fmla="*/ 612 h 615"/>
                  <a:gd name="T4" fmla="*/ 15 w 678"/>
                  <a:gd name="T5" fmla="*/ 436 h 615"/>
                  <a:gd name="T6" fmla="*/ 2 w 678"/>
                  <a:gd name="T7" fmla="*/ 413 h 615"/>
                  <a:gd name="T8" fmla="*/ 0 w 678"/>
                  <a:gd name="T9" fmla="*/ 38 h 615"/>
                  <a:gd name="T10" fmla="*/ 26 w 678"/>
                  <a:gd name="T11" fmla="*/ 12 h 615"/>
                  <a:gd name="T12" fmla="*/ 26 w 678"/>
                  <a:gd name="T13" fmla="*/ 12 h 615"/>
                  <a:gd name="T14" fmla="*/ 52 w 678"/>
                  <a:gd name="T15" fmla="*/ 38 h 615"/>
                  <a:gd name="T16" fmla="*/ 54 w 678"/>
                  <a:gd name="T17" fmla="*/ 398 h 615"/>
                  <a:gd name="T18" fmla="*/ 334 w 678"/>
                  <a:gd name="T19" fmla="*/ 559 h 615"/>
                  <a:gd name="T20" fmla="*/ 626 w 678"/>
                  <a:gd name="T21" fmla="*/ 397 h 615"/>
                  <a:gd name="T22" fmla="*/ 626 w 678"/>
                  <a:gd name="T23" fmla="*/ 26 h 615"/>
                  <a:gd name="T24" fmla="*/ 652 w 678"/>
                  <a:gd name="T25" fmla="*/ 0 h 615"/>
                  <a:gd name="T26" fmla="*/ 678 w 678"/>
                  <a:gd name="T27" fmla="*/ 26 h 615"/>
                  <a:gd name="T28" fmla="*/ 678 w 678"/>
                  <a:gd name="T29" fmla="*/ 412 h 615"/>
                  <a:gd name="T30" fmla="*/ 665 w 678"/>
                  <a:gd name="T31" fmla="*/ 435 h 615"/>
                  <a:gd name="T32" fmla="*/ 346 w 678"/>
                  <a:gd name="T33" fmla="*/ 612 h 615"/>
                  <a:gd name="T34" fmla="*/ 333 w 678"/>
                  <a:gd name="T35" fmla="*/ 615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8" h="615">
                    <a:moveTo>
                      <a:pt x="333" y="615"/>
                    </a:moveTo>
                    <a:cubicBezTo>
                      <a:pt x="329" y="615"/>
                      <a:pt x="325" y="614"/>
                      <a:pt x="321" y="612"/>
                    </a:cubicBezTo>
                    <a:cubicBezTo>
                      <a:pt x="15" y="436"/>
                      <a:pt x="15" y="436"/>
                      <a:pt x="15" y="436"/>
                    </a:cubicBezTo>
                    <a:cubicBezTo>
                      <a:pt x="7" y="431"/>
                      <a:pt x="3" y="423"/>
                      <a:pt x="2" y="41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24"/>
                      <a:pt x="12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40" y="12"/>
                      <a:pt x="52" y="24"/>
                      <a:pt x="52" y="38"/>
                    </a:cubicBezTo>
                    <a:cubicBezTo>
                      <a:pt x="54" y="398"/>
                      <a:pt x="54" y="398"/>
                      <a:pt x="54" y="398"/>
                    </a:cubicBezTo>
                    <a:cubicBezTo>
                      <a:pt x="334" y="559"/>
                      <a:pt x="334" y="559"/>
                      <a:pt x="334" y="559"/>
                    </a:cubicBezTo>
                    <a:cubicBezTo>
                      <a:pt x="626" y="397"/>
                      <a:pt x="626" y="397"/>
                      <a:pt x="626" y="397"/>
                    </a:cubicBezTo>
                    <a:cubicBezTo>
                      <a:pt x="626" y="26"/>
                      <a:pt x="626" y="26"/>
                      <a:pt x="626" y="26"/>
                    </a:cubicBezTo>
                    <a:cubicBezTo>
                      <a:pt x="626" y="12"/>
                      <a:pt x="638" y="0"/>
                      <a:pt x="652" y="0"/>
                    </a:cubicBezTo>
                    <a:cubicBezTo>
                      <a:pt x="666" y="0"/>
                      <a:pt x="678" y="12"/>
                      <a:pt x="678" y="26"/>
                    </a:cubicBezTo>
                    <a:cubicBezTo>
                      <a:pt x="678" y="412"/>
                      <a:pt x="678" y="412"/>
                      <a:pt x="678" y="412"/>
                    </a:cubicBezTo>
                    <a:cubicBezTo>
                      <a:pt x="678" y="421"/>
                      <a:pt x="673" y="430"/>
                      <a:pt x="665" y="435"/>
                    </a:cubicBezTo>
                    <a:cubicBezTo>
                      <a:pt x="346" y="612"/>
                      <a:pt x="346" y="612"/>
                      <a:pt x="346" y="612"/>
                    </a:cubicBezTo>
                    <a:cubicBezTo>
                      <a:pt x="342" y="614"/>
                      <a:pt x="338" y="615"/>
                      <a:pt x="333" y="6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71" name="Freeform 768">
                <a:extLst>
                  <a:ext uri="{FF2B5EF4-FFF2-40B4-BE49-F238E27FC236}">
                    <a16:creationId xmlns:a16="http://schemas.microsoft.com/office/drawing/2014/main" id="{576CA436-2B77-8D23-46FE-CCBC2D7B6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2543" y="5533370"/>
                <a:ext cx="12364" cy="106514"/>
              </a:xfrm>
              <a:custGeom>
                <a:avLst/>
                <a:gdLst>
                  <a:gd name="T0" fmla="*/ 25 w 51"/>
                  <a:gd name="T1" fmla="*/ 450 h 450"/>
                  <a:gd name="T2" fmla="*/ 0 w 51"/>
                  <a:gd name="T3" fmla="*/ 424 h 450"/>
                  <a:gd name="T4" fmla="*/ 0 w 51"/>
                  <a:gd name="T5" fmla="*/ 26 h 450"/>
                  <a:gd name="T6" fmla="*/ 25 w 51"/>
                  <a:gd name="T7" fmla="*/ 0 h 450"/>
                  <a:gd name="T8" fmla="*/ 51 w 51"/>
                  <a:gd name="T9" fmla="*/ 26 h 450"/>
                  <a:gd name="T10" fmla="*/ 51 w 51"/>
                  <a:gd name="T11" fmla="*/ 424 h 450"/>
                  <a:gd name="T12" fmla="*/ 25 w 51"/>
                  <a:gd name="T13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450">
                    <a:moveTo>
                      <a:pt x="25" y="450"/>
                    </a:moveTo>
                    <a:cubicBezTo>
                      <a:pt x="11" y="450"/>
                      <a:pt x="0" y="438"/>
                      <a:pt x="0" y="42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40" y="0"/>
                      <a:pt x="51" y="12"/>
                      <a:pt x="51" y="26"/>
                    </a:cubicBezTo>
                    <a:cubicBezTo>
                      <a:pt x="51" y="424"/>
                      <a:pt x="51" y="424"/>
                      <a:pt x="51" y="424"/>
                    </a:cubicBezTo>
                    <a:cubicBezTo>
                      <a:pt x="51" y="438"/>
                      <a:pt x="40" y="450"/>
                      <a:pt x="25" y="4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72" name="Freeform 769">
                <a:extLst>
                  <a:ext uri="{FF2B5EF4-FFF2-40B4-BE49-F238E27FC236}">
                    <a16:creationId xmlns:a16="http://schemas.microsoft.com/office/drawing/2014/main" id="{D9DBD604-2287-DB6B-0066-9A9CB78D6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6172" y="5729280"/>
                <a:ext cx="160722" cy="146457"/>
              </a:xfrm>
              <a:custGeom>
                <a:avLst/>
                <a:gdLst>
                  <a:gd name="T0" fmla="*/ 344 w 677"/>
                  <a:gd name="T1" fmla="*/ 615 h 615"/>
                  <a:gd name="T2" fmla="*/ 331 w 677"/>
                  <a:gd name="T3" fmla="*/ 612 h 615"/>
                  <a:gd name="T4" fmla="*/ 13 w 677"/>
                  <a:gd name="T5" fmla="*/ 435 h 615"/>
                  <a:gd name="T6" fmla="*/ 0 w 677"/>
                  <a:gd name="T7" fmla="*/ 412 h 615"/>
                  <a:gd name="T8" fmla="*/ 0 w 677"/>
                  <a:gd name="T9" fmla="*/ 26 h 615"/>
                  <a:gd name="T10" fmla="*/ 25 w 677"/>
                  <a:gd name="T11" fmla="*/ 0 h 615"/>
                  <a:gd name="T12" fmla="*/ 51 w 677"/>
                  <a:gd name="T13" fmla="*/ 26 h 615"/>
                  <a:gd name="T14" fmla="*/ 51 w 677"/>
                  <a:gd name="T15" fmla="*/ 397 h 615"/>
                  <a:gd name="T16" fmla="*/ 344 w 677"/>
                  <a:gd name="T17" fmla="*/ 560 h 615"/>
                  <a:gd name="T18" fmla="*/ 623 w 677"/>
                  <a:gd name="T19" fmla="*/ 398 h 615"/>
                  <a:gd name="T20" fmla="*/ 625 w 677"/>
                  <a:gd name="T21" fmla="*/ 38 h 615"/>
                  <a:gd name="T22" fmla="*/ 651 w 677"/>
                  <a:gd name="T23" fmla="*/ 13 h 615"/>
                  <a:gd name="T24" fmla="*/ 651 w 677"/>
                  <a:gd name="T25" fmla="*/ 13 h 615"/>
                  <a:gd name="T26" fmla="*/ 677 w 677"/>
                  <a:gd name="T27" fmla="*/ 39 h 615"/>
                  <a:gd name="T28" fmla="*/ 675 w 677"/>
                  <a:gd name="T29" fmla="*/ 414 h 615"/>
                  <a:gd name="T30" fmla="*/ 662 w 677"/>
                  <a:gd name="T31" fmla="*/ 436 h 615"/>
                  <a:gd name="T32" fmla="*/ 357 w 677"/>
                  <a:gd name="T33" fmla="*/ 612 h 615"/>
                  <a:gd name="T34" fmla="*/ 344 w 677"/>
                  <a:gd name="T35" fmla="*/ 615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7" h="615">
                    <a:moveTo>
                      <a:pt x="344" y="615"/>
                    </a:moveTo>
                    <a:cubicBezTo>
                      <a:pt x="340" y="615"/>
                      <a:pt x="335" y="614"/>
                      <a:pt x="331" y="612"/>
                    </a:cubicBezTo>
                    <a:cubicBezTo>
                      <a:pt x="13" y="435"/>
                      <a:pt x="13" y="435"/>
                      <a:pt x="13" y="435"/>
                    </a:cubicBezTo>
                    <a:cubicBezTo>
                      <a:pt x="5" y="430"/>
                      <a:pt x="0" y="422"/>
                      <a:pt x="0" y="41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40" y="0"/>
                      <a:pt x="51" y="12"/>
                      <a:pt x="51" y="26"/>
                    </a:cubicBezTo>
                    <a:cubicBezTo>
                      <a:pt x="51" y="397"/>
                      <a:pt x="51" y="397"/>
                      <a:pt x="51" y="397"/>
                    </a:cubicBezTo>
                    <a:cubicBezTo>
                      <a:pt x="344" y="560"/>
                      <a:pt x="344" y="560"/>
                      <a:pt x="344" y="560"/>
                    </a:cubicBezTo>
                    <a:cubicBezTo>
                      <a:pt x="623" y="398"/>
                      <a:pt x="623" y="398"/>
                      <a:pt x="623" y="398"/>
                    </a:cubicBezTo>
                    <a:cubicBezTo>
                      <a:pt x="625" y="38"/>
                      <a:pt x="625" y="38"/>
                      <a:pt x="625" y="38"/>
                    </a:cubicBezTo>
                    <a:cubicBezTo>
                      <a:pt x="625" y="24"/>
                      <a:pt x="637" y="13"/>
                      <a:pt x="651" y="13"/>
                    </a:cubicBezTo>
                    <a:cubicBezTo>
                      <a:pt x="651" y="13"/>
                      <a:pt x="651" y="13"/>
                      <a:pt x="651" y="13"/>
                    </a:cubicBezTo>
                    <a:cubicBezTo>
                      <a:pt x="666" y="13"/>
                      <a:pt x="677" y="24"/>
                      <a:pt x="677" y="39"/>
                    </a:cubicBezTo>
                    <a:cubicBezTo>
                      <a:pt x="675" y="414"/>
                      <a:pt x="675" y="414"/>
                      <a:pt x="675" y="414"/>
                    </a:cubicBezTo>
                    <a:cubicBezTo>
                      <a:pt x="675" y="423"/>
                      <a:pt x="670" y="431"/>
                      <a:pt x="662" y="436"/>
                    </a:cubicBezTo>
                    <a:cubicBezTo>
                      <a:pt x="357" y="612"/>
                      <a:pt x="357" y="612"/>
                      <a:pt x="357" y="612"/>
                    </a:cubicBezTo>
                    <a:cubicBezTo>
                      <a:pt x="353" y="614"/>
                      <a:pt x="348" y="615"/>
                      <a:pt x="344" y="6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73" name="Freeform 770">
                <a:extLst>
                  <a:ext uri="{FF2B5EF4-FFF2-40B4-BE49-F238E27FC236}">
                    <a16:creationId xmlns:a16="http://schemas.microsoft.com/office/drawing/2014/main" id="{6F7CE58D-7060-90DD-FDBB-A63C3001B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5221" y="5693141"/>
                <a:ext cx="83690" cy="67522"/>
              </a:xfrm>
              <a:custGeom>
                <a:avLst/>
                <a:gdLst>
                  <a:gd name="T0" fmla="*/ 190 w 353"/>
                  <a:gd name="T1" fmla="*/ 284 h 284"/>
                  <a:gd name="T2" fmla="*/ 179 w 353"/>
                  <a:gd name="T3" fmla="*/ 281 h 284"/>
                  <a:gd name="T4" fmla="*/ 15 w 353"/>
                  <a:gd name="T5" fmla="*/ 202 h 284"/>
                  <a:gd name="T6" fmla="*/ 1 w 353"/>
                  <a:gd name="T7" fmla="*/ 179 h 284"/>
                  <a:gd name="T8" fmla="*/ 15 w 353"/>
                  <a:gd name="T9" fmla="*/ 156 h 284"/>
                  <a:gd name="T10" fmla="*/ 312 w 353"/>
                  <a:gd name="T11" fmla="*/ 6 h 284"/>
                  <a:gd name="T12" fmla="*/ 346 w 353"/>
                  <a:gd name="T13" fmla="*/ 18 h 284"/>
                  <a:gd name="T14" fmla="*/ 335 w 353"/>
                  <a:gd name="T15" fmla="*/ 52 h 284"/>
                  <a:gd name="T16" fmla="*/ 85 w 353"/>
                  <a:gd name="T17" fmla="*/ 178 h 284"/>
                  <a:gd name="T18" fmla="*/ 201 w 353"/>
                  <a:gd name="T19" fmla="*/ 234 h 284"/>
                  <a:gd name="T20" fmla="*/ 213 w 353"/>
                  <a:gd name="T21" fmla="*/ 269 h 284"/>
                  <a:gd name="T22" fmla="*/ 190 w 353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3" h="284">
                    <a:moveTo>
                      <a:pt x="190" y="284"/>
                    </a:moveTo>
                    <a:cubicBezTo>
                      <a:pt x="186" y="284"/>
                      <a:pt x="182" y="283"/>
                      <a:pt x="179" y="281"/>
                    </a:cubicBezTo>
                    <a:cubicBezTo>
                      <a:pt x="15" y="202"/>
                      <a:pt x="15" y="202"/>
                      <a:pt x="15" y="202"/>
                    </a:cubicBezTo>
                    <a:cubicBezTo>
                      <a:pt x="6" y="198"/>
                      <a:pt x="1" y="189"/>
                      <a:pt x="1" y="179"/>
                    </a:cubicBezTo>
                    <a:cubicBezTo>
                      <a:pt x="0" y="169"/>
                      <a:pt x="6" y="160"/>
                      <a:pt x="15" y="156"/>
                    </a:cubicBezTo>
                    <a:cubicBezTo>
                      <a:pt x="312" y="6"/>
                      <a:pt x="312" y="6"/>
                      <a:pt x="312" y="6"/>
                    </a:cubicBezTo>
                    <a:cubicBezTo>
                      <a:pt x="324" y="0"/>
                      <a:pt x="340" y="5"/>
                      <a:pt x="346" y="18"/>
                    </a:cubicBezTo>
                    <a:cubicBezTo>
                      <a:pt x="353" y="30"/>
                      <a:pt x="348" y="46"/>
                      <a:pt x="335" y="52"/>
                    </a:cubicBezTo>
                    <a:cubicBezTo>
                      <a:pt x="85" y="178"/>
                      <a:pt x="85" y="178"/>
                      <a:pt x="85" y="178"/>
                    </a:cubicBezTo>
                    <a:cubicBezTo>
                      <a:pt x="201" y="234"/>
                      <a:pt x="201" y="234"/>
                      <a:pt x="201" y="234"/>
                    </a:cubicBezTo>
                    <a:cubicBezTo>
                      <a:pt x="214" y="241"/>
                      <a:pt x="220" y="256"/>
                      <a:pt x="213" y="269"/>
                    </a:cubicBezTo>
                    <a:cubicBezTo>
                      <a:pt x="209" y="278"/>
                      <a:pt x="200" y="284"/>
                      <a:pt x="190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74" name="Freeform 772">
                <a:extLst>
                  <a:ext uri="{FF2B5EF4-FFF2-40B4-BE49-F238E27FC236}">
                    <a16:creationId xmlns:a16="http://schemas.microsoft.com/office/drawing/2014/main" id="{CA50E1CE-9363-C4AF-C9B5-EE852F283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037" y="5693141"/>
                <a:ext cx="99857" cy="87494"/>
              </a:xfrm>
              <a:custGeom>
                <a:avLst/>
                <a:gdLst>
                  <a:gd name="T0" fmla="*/ 87 w 420"/>
                  <a:gd name="T1" fmla="*/ 371 h 371"/>
                  <a:gd name="T2" fmla="*/ 75 w 420"/>
                  <a:gd name="T3" fmla="*/ 368 h 371"/>
                  <a:gd name="T4" fmla="*/ 17 w 420"/>
                  <a:gd name="T5" fmla="*/ 338 h 371"/>
                  <a:gd name="T6" fmla="*/ 6 w 420"/>
                  <a:gd name="T7" fmla="*/ 303 h 371"/>
                  <a:gd name="T8" fmla="*/ 41 w 420"/>
                  <a:gd name="T9" fmla="*/ 292 h 371"/>
                  <a:gd name="T10" fmla="*/ 87 w 420"/>
                  <a:gd name="T11" fmla="*/ 316 h 371"/>
                  <a:gd name="T12" fmla="*/ 336 w 420"/>
                  <a:gd name="T13" fmla="*/ 192 h 371"/>
                  <a:gd name="T14" fmla="*/ 54 w 420"/>
                  <a:gd name="T15" fmla="*/ 52 h 371"/>
                  <a:gd name="T16" fmla="*/ 42 w 420"/>
                  <a:gd name="T17" fmla="*/ 18 h 371"/>
                  <a:gd name="T18" fmla="*/ 77 w 420"/>
                  <a:gd name="T19" fmla="*/ 6 h 371"/>
                  <a:gd name="T20" fmla="*/ 406 w 420"/>
                  <a:gd name="T21" fmla="*/ 169 h 371"/>
                  <a:gd name="T22" fmla="*/ 420 w 420"/>
                  <a:gd name="T23" fmla="*/ 192 h 371"/>
                  <a:gd name="T24" fmla="*/ 406 w 420"/>
                  <a:gd name="T25" fmla="*/ 216 h 371"/>
                  <a:gd name="T26" fmla="*/ 98 w 420"/>
                  <a:gd name="T27" fmla="*/ 368 h 371"/>
                  <a:gd name="T28" fmla="*/ 87 w 420"/>
                  <a:gd name="T29" fmla="*/ 371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71">
                    <a:moveTo>
                      <a:pt x="87" y="371"/>
                    </a:moveTo>
                    <a:cubicBezTo>
                      <a:pt x="83" y="371"/>
                      <a:pt x="79" y="370"/>
                      <a:pt x="75" y="368"/>
                    </a:cubicBezTo>
                    <a:cubicBezTo>
                      <a:pt x="17" y="338"/>
                      <a:pt x="17" y="338"/>
                      <a:pt x="17" y="338"/>
                    </a:cubicBezTo>
                    <a:cubicBezTo>
                      <a:pt x="5" y="331"/>
                      <a:pt x="0" y="316"/>
                      <a:pt x="6" y="303"/>
                    </a:cubicBezTo>
                    <a:cubicBezTo>
                      <a:pt x="13" y="290"/>
                      <a:pt x="29" y="285"/>
                      <a:pt x="41" y="292"/>
                    </a:cubicBezTo>
                    <a:cubicBezTo>
                      <a:pt x="87" y="316"/>
                      <a:pt x="87" y="316"/>
                      <a:pt x="87" y="316"/>
                    </a:cubicBezTo>
                    <a:cubicBezTo>
                      <a:pt x="336" y="192"/>
                      <a:pt x="336" y="192"/>
                      <a:pt x="336" y="192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41" y="46"/>
                      <a:pt x="36" y="31"/>
                      <a:pt x="42" y="18"/>
                    </a:cubicBezTo>
                    <a:cubicBezTo>
                      <a:pt x="48" y="5"/>
                      <a:pt x="64" y="0"/>
                      <a:pt x="77" y="6"/>
                    </a:cubicBezTo>
                    <a:cubicBezTo>
                      <a:pt x="406" y="169"/>
                      <a:pt x="406" y="169"/>
                      <a:pt x="406" y="169"/>
                    </a:cubicBezTo>
                    <a:cubicBezTo>
                      <a:pt x="415" y="174"/>
                      <a:pt x="420" y="183"/>
                      <a:pt x="420" y="192"/>
                    </a:cubicBezTo>
                    <a:cubicBezTo>
                      <a:pt x="420" y="202"/>
                      <a:pt x="415" y="211"/>
                      <a:pt x="406" y="216"/>
                    </a:cubicBezTo>
                    <a:cubicBezTo>
                      <a:pt x="98" y="368"/>
                      <a:pt x="98" y="368"/>
                      <a:pt x="98" y="368"/>
                    </a:cubicBezTo>
                    <a:cubicBezTo>
                      <a:pt x="95" y="370"/>
                      <a:pt x="91" y="371"/>
                      <a:pt x="87" y="3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75" name="Freeform 773">
                <a:extLst>
                  <a:ext uri="{FF2B5EF4-FFF2-40B4-BE49-F238E27FC236}">
                    <a16:creationId xmlns:a16="http://schemas.microsoft.com/office/drawing/2014/main" id="{6D0AF2BD-A94C-DE19-96CB-796F7D1EF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1302" y="5768272"/>
                <a:ext cx="12364" cy="107465"/>
              </a:xfrm>
              <a:custGeom>
                <a:avLst/>
                <a:gdLst>
                  <a:gd name="T0" fmla="*/ 26 w 52"/>
                  <a:gd name="T1" fmla="*/ 450 h 450"/>
                  <a:gd name="T2" fmla="*/ 0 w 52"/>
                  <a:gd name="T3" fmla="*/ 424 h 450"/>
                  <a:gd name="T4" fmla="*/ 0 w 52"/>
                  <a:gd name="T5" fmla="*/ 26 h 450"/>
                  <a:gd name="T6" fmla="*/ 26 w 52"/>
                  <a:gd name="T7" fmla="*/ 0 h 450"/>
                  <a:gd name="T8" fmla="*/ 52 w 52"/>
                  <a:gd name="T9" fmla="*/ 26 h 450"/>
                  <a:gd name="T10" fmla="*/ 52 w 52"/>
                  <a:gd name="T11" fmla="*/ 424 h 450"/>
                  <a:gd name="T12" fmla="*/ 26 w 52"/>
                  <a:gd name="T13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450">
                    <a:moveTo>
                      <a:pt x="26" y="450"/>
                    </a:moveTo>
                    <a:cubicBezTo>
                      <a:pt x="12" y="450"/>
                      <a:pt x="0" y="439"/>
                      <a:pt x="0" y="42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40" y="0"/>
                      <a:pt x="52" y="12"/>
                      <a:pt x="52" y="26"/>
                    </a:cubicBezTo>
                    <a:cubicBezTo>
                      <a:pt x="52" y="424"/>
                      <a:pt x="52" y="424"/>
                      <a:pt x="52" y="424"/>
                    </a:cubicBezTo>
                    <a:cubicBezTo>
                      <a:pt x="52" y="439"/>
                      <a:pt x="40" y="450"/>
                      <a:pt x="26" y="4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76" name="Freeform 774">
                <a:extLst>
                  <a:ext uri="{FF2B5EF4-FFF2-40B4-BE49-F238E27FC236}">
                    <a16:creationId xmlns:a16="http://schemas.microsoft.com/office/drawing/2014/main" id="{A4E71EAC-70BF-8D2C-6815-703E8BBBD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805" y="5646542"/>
                <a:ext cx="43747" cy="42796"/>
              </a:xfrm>
              <a:custGeom>
                <a:avLst/>
                <a:gdLst>
                  <a:gd name="T0" fmla="*/ 28 w 185"/>
                  <a:gd name="T1" fmla="*/ 183 h 183"/>
                  <a:gd name="T2" fmla="*/ 10 w 185"/>
                  <a:gd name="T3" fmla="*/ 175 h 183"/>
                  <a:gd name="T4" fmla="*/ 10 w 185"/>
                  <a:gd name="T5" fmla="*/ 139 h 183"/>
                  <a:gd name="T6" fmla="*/ 139 w 185"/>
                  <a:gd name="T7" fmla="*/ 10 h 183"/>
                  <a:gd name="T8" fmla="*/ 175 w 185"/>
                  <a:gd name="T9" fmla="*/ 10 h 183"/>
                  <a:gd name="T10" fmla="*/ 175 w 185"/>
                  <a:gd name="T11" fmla="*/ 47 h 183"/>
                  <a:gd name="T12" fmla="*/ 47 w 185"/>
                  <a:gd name="T13" fmla="*/ 175 h 183"/>
                  <a:gd name="T14" fmla="*/ 28 w 185"/>
                  <a:gd name="T15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183">
                    <a:moveTo>
                      <a:pt x="28" y="183"/>
                    </a:moveTo>
                    <a:cubicBezTo>
                      <a:pt x="22" y="183"/>
                      <a:pt x="15" y="180"/>
                      <a:pt x="10" y="175"/>
                    </a:cubicBezTo>
                    <a:cubicBezTo>
                      <a:pt x="0" y="165"/>
                      <a:pt x="0" y="149"/>
                      <a:pt x="10" y="139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149" y="0"/>
                      <a:pt x="165" y="0"/>
                      <a:pt x="175" y="10"/>
                    </a:cubicBezTo>
                    <a:cubicBezTo>
                      <a:pt x="185" y="20"/>
                      <a:pt x="185" y="37"/>
                      <a:pt x="175" y="47"/>
                    </a:cubicBezTo>
                    <a:cubicBezTo>
                      <a:pt x="47" y="175"/>
                      <a:pt x="47" y="175"/>
                      <a:pt x="47" y="175"/>
                    </a:cubicBezTo>
                    <a:cubicBezTo>
                      <a:pt x="42" y="180"/>
                      <a:pt x="35" y="183"/>
                      <a:pt x="28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77" name="Freeform 775">
                <a:extLst>
                  <a:ext uri="{FF2B5EF4-FFF2-40B4-BE49-F238E27FC236}">
                    <a16:creationId xmlns:a16="http://schemas.microsoft.com/office/drawing/2014/main" id="{4910A277-4BBE-C97C-3177-FDCA8BB8A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1620" y="5781586"/>
                <a:ext cx="56110" cy="12364"/>
              </a:xfrm>
              <a:custGeom>
                <a:avLst/>
                <a:gdLst>
                  <a:gd name="T0" fmla="*/ 210 w 236"/>
                  <a:gd name="T1" fmla="*/ 51 h 51"/>
                  <a:gd name="T2" fmla="*/ 26 w 236"/>
                  <a:gd name="T3" fmla="*/ 51 h 51"/>
                  <a:gd name="T4" fmla="*/ 0 w 236"/>
                  <a:gd name="T5" fmla="*/ 26 h 51"/>
                  <a:gd name="T6" fmla="*/ 26 w 236"/>
                  <a:gd name="T7" fmla="*/ 0 h 51"/>
                  <a:gd name="T8" fmla="*/ 210 w 236"/>
                  <a:gd name="T9" fmla="*/ 0 h 51"/>
                  <a:gd name="T10" fmla="*/ 236 w 236"/>
                  <a:gd name="T11" fmla="*/ 26 h 51"/>
                  <a:gd name="T12" fmla="*/ 210 w 236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51">
                    <a:moveTo>
                      <a:pt x="210" y="51"/>
                    </a:moveTo>
                    <a:cubicBezTo>
                      <a:pt x="26" y="51"/>
                      <a:pt x="26" y="51"/>
                      <a:pt x="26" y="51"/>
                    </a:cubicBezTo>
                    <a:cubicBezTo>
                      <a:pt x="12" y="51"/>
                      <a:pt x="0" y="40"/>
                      <a:pt x="0" y="26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210" y="0"/>
                      <a:pt x="210" y="0"/>
                      <a:pt x="210" y="0"/>
                    </a:cubicBezTo>
                    <a:cubicBezTo>
                      <a:pt x="224" y="0"/>
                      <a:pt x="236" y="11"/>
                      <a:pt x="236" y="26"/>
                    </a:cubicBezTo>
                    <a:cubicBezTo>
                      <a:pt x="236" y="40"/>
                      <a:pt x="224" y="51"/>
                      <a:pt x="21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78" name="Freeform 776">
                <a:extLst>
                  <a:ext uri="{FF2B5EF4-FFF2-40B4-BE49-F238E27FC236}">
                    <a16:creationId xmlns:a16="http://schemas.microsoft.com/office/drawing/2014/main" id="{91582659-70DE-105D-D290-EC68C60DA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1996" y="5646542"/>
                <a:ext cx="43747" cy="42796"/>
              </a:xfrm>
              <a:custGeom>
                <a:avLst/>
                <a:gdLst>
                  <a:gd name="T0" fmla="*/ 157 w 185"/>
                  <a:gd name="T1" fmla="*/ 183 h 183"/>
                  <a:gd name="T2" fmla="*/ 138 w 185"/>
                  <a:gd name="T3" fmla="*/ 175 h 183"/>
                  <a:gd name="T4" fmla="*/ 10 w 185"/>
                  <a:gd name="T5" fmla="*/ 47 h 183"/>
                  <a:gd name="T6" fmla="*/ 10 w 185"/>
                  <a:gd name="T7" fmla="*/ 10 h 183"/>
                  <a:gd name="T8" fmla="*/ 46 w 185"/>
                  <a:gd name="T9" fmla="*/ 10 h 183"/>
                  <a:gd name="T10" fmla="*/ 175 w 185"/>
                  <a:gd name="T11" fmla="*/ 139 h 183"/>
                  <a:gd name="T12" fmla="*/ 175 w 185"/>
                  <a:gd name="T13" fmla="*/ 175 h 183"/>
                  <a:gd name="T14" fmla="*/ 157 w 185"/>
                  <a:gd name="T15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183">
                    <a:moveTo>
                      <a:pt x="157" y="183"/>
                    </a:moveTo>
                    <a:cubicBezTo>
                      <a:pt x="150" y="183"/>
                      <a:pt x="143" y="180"/>
                      <a:pt x="138" y="175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0" y="37"/>
                      <a:pt x="0" y="20"/>
                      <a:pt x="10" y="10"/>
                    </a:cubicBezTo>
                    <a:cubicBezTo>
                      <a:pt x="20" y="0"/>
                      <a:pt x="36" y="0"/>
                      <a:pt x="46" y="10"/>
                    </a:cubicBezTo>
                    <a:cubicBezTo>
                      <a:pt x="175" y="139"/>
                      <a:pt x="175" y="139"/>
                      <a:pt x="175" y="139"/>
                    </a:cubicBezTo>
                    <a:cubicBezTo>
                      <a:pt x="185" y="149"/>
                      <a:pt x="185" y="165"/>
                      <a:pt x="175" y="175"/>
                    </a:cubicBezTo>
                    <a:cubicBezTo>
                      <a:pt x="170" y="180"/>
                      <a:pt x="163" y="183"/>
                      <a:pt x="157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79" name="Freeform 777">
                <a:extLst>
                  <a:ext uri="{FF2B5EF4-FFF2-40B4-BE49-F238E27FC236}">
                    <a16:creationId xmlns:a16="http://schemas.microsoft.com/office/drawing/2014/main" id="{228C16EF-0211-23C1-BA6D-41730AE42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1506" y="5737839"/>
                <a:ext cx="12364" cy="39943"/>
              </a:xfrm>
              <a:custGeom>
                <a:avLst/>
                <a:gdLst>
                  <a:gd name="T0" fmla="*/ 26 w 52"/>
                  <a:gd name="T1" fmla="*/ 169 h 169"/>
                  <a:gd name="T2" fmla="*/ 1 w 52"/>
                  <a:gd name="T3" fmla="*/ 143 h 169"/>
                  <a:gd name="T4" fmla="*/ 0 w 52"/>
                  <a:gd name="T5" fmla="*/ 26 h 169"/>
                  <a:gd name="T6" fmla="*/ 26 w 52"/>
                  <a:gd name="T7" fmla="*/ 0 h 169"/>
                  <a:gd name="T8" fmla="*/ 26 w 52"/>
                  <a:gd name="T9" fmla="*/ 0 h 169"/>
                  <a:gd name="T10" fmla="*/ 52 w 52"/>
                  <a:gd name="T11" fmla="*/ 26 h 169"/>
                  <a:gd name="T12" fmla="*/ 52 w 52"/>
                  <a:gd name="T13" fmla="*/ 143 h 169"/>
                  <a:gd name="T14" fmla="*/ 27 w 52"/>
                  <a:gd name="T15" fmla="*/ 169 h 169"/>
                  <a:gd name="T16" fmla="*/ 26 w 52"/>
                  <a:gd name="T17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69">
                    <a:moveTo>
                      <a:pt x="26" y="169"/>
                    </a:moveTo>
                    <a:cubicBezTo>
                      <a:pt x="12" y="169"/>
                      <a:pt x="1" y="158"/>
                      <a:pt x="1" y="14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58"/>
                      <a:pt x="41" y="169"/>
                      <a:pt x="27" y="169"/>
                    </a:cubicBezTo>
                    <a:cubicBezTo>
                      <a:pt x="27" y="169"/>
                      <a:pt x="26" y="169"/>
                      <a:pt x="26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80" name="Freeform 778">
                <a:extLst>
                  <a:ext uri="{FF2B5EF4-FFF2-40B4-BE49-F238E27FC236}">
                    <a16:creationId xmlns:a16="http://schemas.microsoft.com/office/drawing/2014/main" id="{EBF6DD77-17B4-8766-28D6-363E6ABA7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0008" y="5696945"/>
                <a:ext cx="36139" cy="23776"/>
              </a:xfrm>
              <a:custGeom>
                <a:avLst/>
                <a:gdLst>
                  <a:gd name="T0" fmla="*/ 29 w 155"/>
                  <a:gd name="T1" fmla="*/ 100 h 100"/>
                  <a:gd name="T2" fmla="*/ 6 w 155"/>
                  <a:gd name="T3" fmla="*/ 86 h 100"/>
                  <a:gd name="T4" fmla="*/ 18 w 155"/>
                  <a:gd name="T5" fmla="*/ 51 h 100"/>
                  <a:gd name="T6" fmla="*/ 114 w 155"/>
                  <a:gd name="T7" fmla="*/ 6 h 100"/>
                  <a:gd name="T8" fmla="*/ 149 w 155"/>
                  <a:gd name="T9" fmla="*/ 18 h 100"/>
                  <a:gd name="T10" fmla="*/ 137 w 155"/>
                  <a:gd name="T11" fmla="*/ 52 h 100"/>
                  <a:gd name="T12" fmla="*/ 40 w 155"/>
                  <a:gd name="T13" fmla="*/ 98 h 100"/>
                  <a:gd name="T14" fmla="*/ 29 w 155"/>
                  <a:gd name="T15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5" h="100">
                    <a:moveTo>
                      <a:pt x="29" y="100"/>
                    </a:moveTo>
                    <a:cubicBezTo>
                      <a:pt x="20" y="100"/>
                      <a:pt x="10" y="95"/>
                      <a:pt x="6" y="86"/>
                    </a:cubicBezTo>
                    <a:cubicBezTo>
                      <a:pt x="0" y="73"/>
                      <a:pt x="5" y="57"/>
                      <a:pt x="18" y="5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27" y="0"/>
                      <a:pt x="143" y="5"/>
                      <a:pt x="149" y="18"/>
                    </a:cubicBezTo>
                    <a:cubicBezTo>
                      <a:pt x="155" y="31"/>
                      <a:pt x="149" y="46"/>
                      <a:pt x="137" y="52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37" y="100"/>
                      <a:pt x="33" y="100"/>
                      <a:pt x="2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81" name="Freeform 779">
                <a:extLst>
                  <a:ext uri="{FF2B5EF4-FFF2-40B4-BE49-F238E27FC236}">
                    <a16:creationId xmlns:a16="http://schemas.microsoft.com/office/drawing/2014/main" id="{35775FB4-E692-E791-36FC-CD2E02652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832" y="5776831"/>
                <a:ext cx="12364" cy="33286"/>
              </a:xfrm>
              <a:custGeom>
                <a:avLst/>
                <a:gdLst>
                  <a:gd name="T0" fmla="*/ 26 w 52"/>
                  <a:gd name="T1" fmla="*/ 140 h 140"/>
                  <a:gd name="T2" fmla="*/ 0 w 52"/>
                  <a:gd name="T3" fmla="*/ 114 h 140"/>
                  <a:gd name="T4" fmla="*/ 0 w 52"/>
                  <a:gd name="T5" fmla="*/ 25 h 140"/>
                  <a:gd name="T6" fmla="*/ 26 w 52"/>
                  <a:gd name="T7" fmla="*/ 0 h 140"/>
                  <a:gd name="T8" fmla="*/ 52 w 52"/>
                  <a:gd name="T9" fmla="*/ 25 h 140"/>
                  <a:gd name="T10" fmla="*/ 52 w 52"/>
                  <a:gd name="T11" fmla="*/ 114 h 140"/>
                  <a:gd name="T12" fmla="*/ 26 w 52"/>
                  <a:gd name="T13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40">
                    <a:moveTo>
                      <a:pt x="26" y="140"/>
                    </a:moveTo>
                    <a:cubicBezTo>
                      <a:pt x="12" y="140"/>
                      <a:pt x="0" y="128"/>
                      <a:pt x="0" y="11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40" y="0"/>
                      <a:pt x="52" y="11"/>
                      <a:pt x="52" y="25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28"/>
                      <a:pt x="40" y="140"/>
                      <a:pt x="26" y="1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82" name="Freeform 780">
                <a:extLst>
                  <a:ext uri="{FF2B5EF4-FFF2-40B4-BE49-F238E27FC236}">
                    <a16:creationId xmlns:a16="http://schemas.microsoft.com/office/drawing/2014/main" id="{E92A1169-BEB8-FBAA-4A88-4BF089941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187" y="5719770"/>
                <a:ext cx="35188" cy="35188"/>
              </a:xfrm>
              <a:custGeom>
                <a:avLst/>
                <a:gdLst>
                  <a:gd name="T0" fmla="*/ 40 w 150"/>
                  <a:gd name="T1" fmla="*/ 146 h 146"/>
                  <a:gd name="T2" fmla="*/ 17 w 150"/>
                  <a:gd name="T3" fmla="*/ 133 h 146"/>
                  <a:gd name="T4" fmla="*/ 28 w 150"/>
                  <a:gd name="T5" fmla="*/ 98 h 146"/>
                  <a:gd name="T6" fmla="*/ 66 w 150"/>
                  <a:gd name="T7" fmla="*/ 76 h 146"/>
                  <a:gd name="T8" fmla="*/ 18 w 150"/>
                  <a:gd name="T9" fmla="*/ 53 h 146"/>
                  <a:gd name="T10" fmla="*/ 6 w 150"/>
                  <a:gd name="T11" fmla="*/ 19 h 146"/>
                  <a:gd name="T12" fmla="*/ 40 w 150"/>
                  <a:gd name="T13" fmla="*/ 7 h 146"/>
                  <a:gd name="T14" fmla="*/ 135 w 150"/>
                  <a:gd name="T15" fmla="*/ 51 h 146"/>
                  <a:gd name="T16" fmla="*/ 149 w 150"/>
                  <a:gd name="T17" fmla="*/ 74 h 146"/>
                  <a:gd name="T18" fmla="*/ 136 w 150"/>
                  <a:gd name="T19" fmla="*/ 98 h 146"/>
                  <a:gd name="T20" fmla="*/ 52 w 150"/>
                  <a:gd name="T21" fmla="*/ 143 h 146"/>
                  <a:gd name="T22" fmla="*/ 40 w 150"/>
                  <a:gd name="T23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0" h="146">
                    <a:moveTo>
                      <a:pt x="40" y="146"/>
                    </a:moveTo>
                    <a:cubicBezTo>
                      <a:pt x="31" y="146"/>
                      <a:pt x="22" y="141"/>
                      <a:pt x="17" y="133"/>
                    </a:cubicBezTo>
                    <a:cubicBezTo>
                      <a:pt x="10" y="120"/>
                      <a:pt x="15" y="105"/>
                      <a:pt x="28" y="98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5" y="47"/>
                      <a:pt x="0" y="32"/>
                      <a:pt x="6" y="19"/>
                    </a:cubicBezTo>
                    <a:cubicBezTo>
                      <a:pt x="12" y="6"/>
                      <a:pt x="27" y="0"/>
                      <a:pt x="40" y="7"/>
                    </a:cubicBezTo>
                    <a:cubicBezTo>
                      <a:pt x="135" y="51"/>
                      <a:pt x="135" y="51"/>
                      <a:pt x="135" y="51"/>
                    </a:cubicBezTo>
                    <a:cubicBezTo>
                      <a:pt x="143" y="56"/>
                      <a:pt x="149" y="64"/>
                      <a:pt x="149" y="74"/>
                    </a:cubicBezTo>
                    <a:cubicBezTo>
                      <a:pt x="150" y="84"/>
                      <a:pt x="144" y="93"/>
                      <a:pt x="136" y="98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48" y="145"/>
                      <a:pt x="44" y="146"/>
                      <a:pt x="40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83" name="Freeform 781">
                <a:extLst>
                  <a:ext uri="{FF2B5EF4-FFF2-40B4-BE49-F238E27FC236}">
                    <a16:creationId xmlns:a16="http://schemas.microsoft.com/office/drawing/2014/main" id="{6DEEBC96-9D16-F9FB-F39F-A27181C1A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746" y="5800606"/>
                <a:ext cx="27580" cy="42796"/>
              </a:xfrm>
              <a:custGeom>
                <a:avLst/>
                <a:gdLst>
                  <a:gd name="T0" fmla="*/ 29 w 117"/>
                  <a:gd name="T1" fmla="*/ 183 h 183"/>
                  <a:gd name="T2" fmla="*/ 7 w 117"/>
                  <a:gd name="T3" fmla="*/ 171 h 183"/>
                  <a:gd name="T4" fmla="*/ 15 w 117"/>
                  <a:gd name="T5" fmla="*/ 135 h 183"/>
                  <a:gd name="T6" fmla="*/ 66 w 117"/>
                  <a:gd name="T7" fmla="*/ 103 h 183"/>
                  <a:gd name="T8" fmla="*/ 66 w 117"/>
                  <a:gd name="T9" fmla="*/ 25 h 183"/>
                  <a:gd name="T10" fmla="*/ 91 w 117"/>
                  <a:gd name="T11" fmla="*/ 0 h 183"/>
                  <a:gd name="T12" fmla="*/ 117 w 117"/>
                  <a:gd name="T13" fmla="*/ 25 h 183"/>
                  <a:gd name="T14" fmla="*/ 117 w 117"/>
                  <a:gd name="T15" fmla="*/ 117 h 183"/>
                  <a:gd name="T16" fmla="*/ 106 w 117"/>
                  <a:gd name="T17" fmla="*/ 138 h 183"/>
                  <a:gd name="T18" fmla="*/ 43 w 117"/>
                  <a:gd name="T19" fmla="*/ 179 h 183"/>
                  <a:gd name="T20" fmla="*/ 29 w 117"/>
                  <a:gd name="T21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183">
                    <a:moveTo>
                      <a:pt x="29" y="183"/>
                    </a:moveTo>
                    <a:cubicBezTo>
                      <a:pt x="21" y="183"/>
                      <a:pt x="12" y="179"/>
                      <a:pt x="7" y="171"/>
                    </a:cubicBezTo>
                    <a:cubicBezTo>
                      <a:pt x="0" y="159"/>
                      <a:pt x="3" y="143"/>
                      <a:pt x="15" y="135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66" y="11"/>
                      <a:pt x="77" y="0"/>
                      <a:pt x="91" y="0"/>
                    </a:cubicBezTo>
                    <a:cubicBezTo>
                      <a:pt x="106" y="0"/>
                      <a:pt x="117" y="11"/>
                      <a:pt x="117" y="25"/>
                    </a:cubicBezTo>
                    <a:cubicBezTo>
                      <a:pt x="117" y="117"/>
                      <a:pt x="117" y="117"/>
                      <a:pt x="117" y="117"/>
                    </a:cubicBezTo>
                    <a:cubicBezTo>
                      <a:pt x="117" y="125"/>
                      <a:pt x="113" y="134"/>
                      <a:pt x="106" y="138"/>
                    </a:cubicBezTo>
                    <a:cubicBezTo>
                      <a:pt x="43" y="179"/>
                      <a:pt x="43" y="179"/>
                      <a:pt x="43" y="179"/>
                    </a:cubicBezTo>
                    <a:cubicBezTo>
                      <a:pt x="39" y="182"/>
                      <a:pt x="34" y="183"/>
                      <a:pt x="29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84" name="Freeform 782">
                <a:extLst>
                  <a:ext uri="{FF2B5EF4-FFF2-40B4-BE49-F238E27FC236}">
                    <a16:creationId xmlns:a16="http://schemas.microsoft.com/office/drawing/2014/main" id="{0F30A5D2-6A50-4BC0-FE07-ED3B58EC6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962" y="5734986"/>
                <a:ext cx="12364" cy="41845"/>
              </a:xfrm>
              <a:custGeom>
                <a:avLst/>
                <a:gdLst>
                  <a:gd name="T0" fmla="*/ 25 w 51"/>
                  <a:gd name="T1" fmla="*/ 178 h 178"/>
                  <a:gd name="T2" fmla="*/ 0 w 51"/>
                  <a:gd name="T3" fmla="*/ 152 h 178"/>
                  <a:gd name="T4" fmla="*/ 0 w 51"/>
                  <a:gd name="T5" fmla="*/ 26 h 178"/>
                  <a:gd name="T6" fmla="*/ 25 w 51"/>
                  <a:gd name="T7" fmla="*/ 0 h 178"/>
                  <a:gd name="T8" fmla="*/ 51 w 51"/>
                  <a:gd name="T9" fmla="*/ 26 h 178"/>
                  <a:gd name="T10" fmla="*/ 51 w 51"/>
                  <a:gd name="T11" fmla="*/ 152 h 178"/>
                  <a:gd name="T12" fmla="*/ 25 w 51"/>
                  <a:gd name="T13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178">
                    <a:moveTo>
                      <a:pt x="25" y="178"/>
                    </a:moveTo>
                    <a:cubicBezTo>
                      <a:pt x="11" y="178"/>
                      <a:pt x="0" y="166"/>
                      <a:pt x="0" y="15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40" y="0"/>
                      <a:pt x="51" y="12"/>
                      <a:pt x="51" y="26"/>
                    </a:cubicBezTo>
                    <a:cubicBezTo>
                      <a:pt x="51" y="152"/>
                      <a:pt x="51" y="152"/>
                      <a:pt x="51" y="152"/>
                    </a:cubicBezTo>
                    <a:cubicBezTo>
                      <a:pt x="51" y="166"/>
                      <a:pt x="40" y="178"/>
                      <a:pt x="25" y="1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85" name="Freeform 783">
                <a:extLst>
                  <a:ext uri="{FF2B5EF4-FFF2-40B4-BE49-F238E27FC236}">
                    <a16:creationId xmlns:a16="http://schemas.microsoft.com/office/drawing/2014/main" id="{D76CA794-1A75-2F66-0D34-EDFF13D30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734" y="5696945"/>
                <a:ext cx="36139" cy="21874"/>
              </a:xfrm>
              <a:custGeom>
                <a:avLst/>
                <a:gdLst>
                  <a:gd name="T0" fmla="*/ 121 w 150"/>
                  <a:gd name="T1" fmla="*/ 93 h 93"/>
                  <a:gd name="T2" fmla="*/ 111 w 150"/>
                  <a:gd name="T3" fmla="*/ 91 h 93"/>
                  <a:gd name="T4" fmla="*/ 19 w 150"/>
                  <a:gd name="T5" fmla="*/ 53 h 93"/>
                  <a:gd name="T6" fmla="*/ 6 w 150"/>
                  <a:gd name="T7" fmla="*/ 19 h 93"/>
                  <a:gd name="T8" fmla="*/ 39 w 150"/>
                  <a:gd name="T9" fmla="*/ 5 h 93"/>
                  <a:gd name="T10" fmla="*/ 131 w 150"/>
                  <a:gd name="T11" fmla="*/ 44 h 93"/>
                  <a:gd name="T12" fmla="*/ 145 w 150"/>
                  <a:gd name="T13" fmla="*/ 78 h 93"/>
                  <a:gd name="T14" fmla="*/ 121 w 150"/>
                  <a:gd name="T1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93">
                    <a:moveTo>
                      <a:pt x="121" y="93"/>
                    </a:moveTo>
                    <a:cubicBezTo>
                      <a:pt x="118" y="93"/>
                      <a:pt x="114" y="93"/>
                      <a:pt x="111" y="91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6" y="47"/>
                      <a:pt x="0" y="32"/>
                      <a:pt x="6" y="19"/>
                    </a:cubicBezTo>
                    <a:cubicBezTo>
                      <a:pt x="11" y="6"/>
                      <a:pt x="26" y="0"/>
                      <a:pt x="39" y="5"/>
                    </a:cubicBezTo>
                    <a:cubicBezTo>
                      <a:pt x="131" y="44"/>
                      <a:pt x="131" y="44"/>
                      <a:pt x="131" y="44"/>
                    </a:cubicBezTo>
                    <a:cubicBezTo>
                      <a:pt x="144" y="49"/>
                      <a:pt x="150" y="64"/>
                      <a:pt x="145" y="78"/>
                    </a:cubicBezTo>
                    <a:cubicBezTo>
                      <a:pt x="141" y="87"/>
                      <a:pt x="131" y="93"/>
                      <a:pt x="121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86" name="Freeform 784">
                <a:extLst>
                  <a:ext uri="{FF2B5EF4-FFF2-40B4-BE49-F238E27FC236}">
                    <a16:creationId xmlns:a16="http://schemas.microsoft.com/office/drawing/2014/main" id="{4D884A62-763C-EE45-64DA-CF8D6DC44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457" y="5722623"/>
                <a:ext cx="39943" cy="38992"/>
              </a:xfrm>
              <a:custGeom>
                <a:avLst/>
                <a:gdLst>
                  <a:gd name="T0" fmla="*/ 139 w 168"/>
                  <a:gd name="T1" fmla="*/ 164 h 164"/>
                  <a:gd name="T2" fmla="*/ 127 w 168"/>
                  <a:gd name="T3" fmla="*/ 161 h 164"/>
                  <a:gd name="T4" fmla="*/ 14 w 168"/>
                  <a:gd name="T5" fmla="*/ 103 h 164"/>
                  <a:gd name="T6" fmla="*/ 0 w 168"/>
                  <a:gd name="T7" fmla="*/ 80 h 164"/>
                  <a:gd name="T8" fmla="*/ 14 w 168"/>
                  <a:gd name="T9" fmla="*/ 57 h 164"/>
                  <a:gd name="T10" fmla="*/ 113 w 168"/>
                  <a:gd name="T11" fmla="*/ 6 h 164"/>
                  <a:gd name="T12" fmla="*/ 148 w 168"/>
                  <a:gd name="T13" fmla="*/ 18 h 164"/>
                  <a:gd name="T14" fmla="*/ 137 w 168"/>
                  <a:gd name="T15" fmla="*/ 53 h 164"/>
                  <a:gd name="T16" fmla="*/ 82 w 168"/>
                  <a:gd name="T17" fmla="*/ 80 h 164"/>
                  <a:gd name="T18" fmla="*/ 150 w 168"/>
                  <a:gd name="T19" fmla="*/ 115 h 164"/>
                  <a:gd name="T20" fmla="*/ 162 w 168"/>
                  <a:gd name="T21" fmla="*/ 150 h 164"/>
                  <a:gd name="T22" fmla="*/ 139 w 168"/>
                  <a:gd name="T2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8" h="164">
                    <a:moveTo>
                      <a:pt x="139" y="164"/>
                    </a:moveTo>
                    <a:cubicBezTo>
                      <a:pt x="135" y="164"/>
                      <a:pt x="131" y="163"/>
                      <a:pt x="127" y="161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5" y="99"/>
                      <a:pt x="0" y="90"/>
                      <a:pt x="0" y="80"/>
                    </a:cubicBezTo>
                    <a:cubicBezTo>
                      <a:pt x="0" y="70"/>
                      <a:pt x="5" y="62"/>
                      <a:pt x="14" y="57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26" y="0"/>
                      <a:pt x="141" y="5"/>
                      <a:pt x="148" y="18"/>
                    </a:cubicBezTo>
                    <a:cubicBezTo>
                      <a:pt x="154" y="31"/>
                      <a:pt x="149" y="46"/>
                      <a:pt x="137" y="53"/>
                    </a:cubicBezTo>
                    <a:cubicBezTo>
                      <a:pt x="82" y="80"/>
                      <a:pt x="82" y="80"/>
                      <a:pt x="82" y="80"/>
                    </a:cubicBezTo>
                    <a:cubicBezTo>
                      <a:pt x="150" y="115"/>
                      <a:pt x="150" y="115"/>
                      <a:pt x="150" y="115"/>
                    </a:cubicBezTo>
                    <a:cubicBezTo>
                      <a:pt x="163" y="121"/>
                      <a:pt x="168" y="137"/>
                      <a:pt x="162" y="150"/>
                    </a:cubicBezTo>
                    <a:cubicBezTo>
                      <a:pt x="157" y="159"/>
                      <a:pt x="148" y="164"/>
                      <a:pt x="13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87" name="Freeform 785">
                <a:extLst>
                  <a:ext uri="{FF2B5EF4-FFF2-40B4-BE49-F238E27FC236}">
                    <a16:creationId xmlns:a16="http://schemas.microsoft.com/office/drawing/2014/main" id="{6F36682E-4AB7-D740-0764-72E7282C0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7155" y="5850059"/>
                <a:ext cx="68473" cy="29482"/>
              </a:xfrm>
              <a:custGeom>
                <a:avLst/>
                <a:gdLst>
                  <a:gd name="T0" fmla="*/ 132 w 285"/>
                  <a:gd name="T1" fmla="*/ 123 h 123"/>
                  <a:gd name="T2" fmla="*/ 119 w 285"/>
                  <a:gd name="T3" fmla="*/ 119 h 123"/>
                  <a:gd name="T4" fmla="*/ 16 w 285"/>
                  <a:gd name="T5" fmla="*/ 59 h 123"/>
                  <a:gd name="T6" fmla="*/ 7 w 285"/>
                  <a:gd name="T7" fmla="*/ 23 h 123"/>
                  <a:gd name="T8" fmla="*/ 42 w 285"/>
                  <a:gd name="T9" fmla="*/ 14 h 123"/>
                  <a:gd name="T10" fmla="*/ 133 w 285"/>
                  <a:gd name="T11" fmla="*/ 67 h 123"/>
                  <a:gd name="T12" fmla="*/ 243 w 285"/>
                  <a:gd name="T13" fmla="*/ 7 h 123"/>
                  <a:gd name="T14" fmla="*/ 278 w 285"/>
                  <a:gd name="T15" fmla="*/ 17 h 123"/>
                  <a:gd name="T16" fmla="*/ 268 w 285"/>
                  <a:gd name="T17" fmla="*/ 52 h 123"/>
                  <a:gd name="T18" fmla="*/ 144 w 285"/>
                  <a:gd name="T19" fmla="*/ 120 h 123"/>
                  <a:gd name="T20" fmla="*/ 132 w 285"/>
                  <a:gd name="T21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5" h="123">
                    <a:moveTo>
                      <a:pt x="132" y="123"/>
                    </a:moveTo>
                    <a:cubicBezTo>
                      <a:pt x="127" y="123"/>
                      <a:pt x="123" y="122"/>
                      <a:pt x="119" y="119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4" y="51"/>
                      <a:pt x="0" y="35"/>
                      <a:pt x="7" y="23"/>
                    </a:cubicBezTo>
                    <a:cubicBezTo>
                      <a:pt x="14" y="11"/>
                      <a:pt x="30" y="7"/>
                      <a:pt x="42" y="14"/>
                    </a:cubicBezTo>
                    <a:cubicBezTo>
                      <a:pt x="133" y="67"/>
                      <a:pt x="133" y="67"/>
                      <a:pt x="133" y="67"/>
                    </a:cubicBezTo>
                    <a:cubicBezTo>
                      <a:pt x="243" y="7"/>
                      <a:pt x="243" y="7"/>
                      <a:pt x="243" y="7"/>
                    </a:cubicBezTo>
                    <a:cubicBezTo>
                      <a:pt x="255" y="0"/>
                      <a:pt x="271" y="5"/>
                      <a:pt x="278" y="17"/>
                    </a:cubicBezTo>
                    <a:cubicBezTo>
                      <a:pt x="285" y="30"/>
                      <a:pt x="280" y="46"/>
                      <a:pt x="268" y="52"/>
                    </a:cubicBezTo>
                    <a:cubicBezTo>
                      <a:pt x="144" y="120"/>
                      <a:pt x="144" y="120"/>
                      <a:pt x="144" y="120"/>
                    </a:cubicBezTo>
                    <a:cubicBezTo>
                      <a:pt x="141" y="122"/>
                      <a:pt x="136" y="123"/>
                      <a:pt x="132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88" name="Freeform 786">
                <a:extLst>
                  <a:ext uri="{FF2B5EF4-FFF2-40B4-BE49-F238E27FC236}">
                    <a16:creationId xmlns:a16="http://schemas.microsoft.com/office/drawing/2014/main" id="{CA159C39-06BC-F346-091B-A0DE7E516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1506" y="5792047"/>
                <a:ext cx="32335" cy="55159"/>
              </a:xfrm>
              <a:custGeom>
                <a:avLst/>
                <a:gdLst>
                  <a:gd name="T0" fmla="*/ 109 w 138"/>
                  <a:gd name="T1" fmla="*/ 231 h 231"/>
                  <a:gd name="T2" fmla="*/ 94 w 138"/>
                  <a:gd name="T3" fmla="*/ 227 h 231"/>
                  <a:gd name="T4" fmla="*/ 11 w 138"/>
                  <a:gd name="T5" fmla="*/ 170 h 231"/>
                  <a:gd name="T6" fmla="*/ 0 w 138"/>
                  <a:gd name="T7" fmla="*/ 148 h 231"/>
                  <a:gd name="T8" fmla="*/ 0 w 138"/>
                  <a:gd name="T9" fmla="*/ 26 h 231"/>
                  <a:gd name="T10" fmla="*/ 26 w 138"/>
                  <a:gd name="T11" fmla="*/ 0 h 231"/>
                  <a:gd name="T12" fmla="*/ 26 w 138"/>
                  <a:gd name="T13" fmla="*/ 0 h 231"/>
                  <a:gd name="T14" fmla="*/ 52 w 138"/>
                  <a:gd name="T15" fmla="*/ 26 h 231"/>
                  <a:gd name="T16" fmla="*/ 52 w 138"/>
                  <a:gd name="T17" fmla="*/ 135 h 231"/>
                  <a:gd name="T18" fmla="*/ 124 w 138"/>
                  <a:gd name="T19" fmla="*/ 184 h 231"/>
                  <a:gd name="T20" fmla="*/ 130 w 138"/>
                  <a:gd name="T21" fmla="*/ 220 h 231"/>
                  <a:gd name="T22" fmla="*/ 109 w 138"/>
                  <a:gd name="T23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8" h="231">
                    <a:moveTo>
                      <a:pt x="109" y="231"/>
                    </a:moveTo>
                    <a:cubicBezTo>
                      <a:pt x="104" y="231"/>
                      <a:pt x="99" y="230"/>
                      <a:pt x="94" y="227"/>
                    </a:cubicBezTo>
                    <a:cubicBezTo>
                      <a:pt x="11" y="170"/>
                      <a:pt x="11" y="170"/>
                      <a:pt x="11" y="170"/>
                    </a:cubicBezTo>
                    <a:cubicBezTo>
                      <a:pt x="4" y="165"/>
                      <a:pt x="0" y="157"/>
                      <a:pt x="0" y="14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1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0" y="0"/>
                      <a:pt x="51" y="12"/>
                      <a:pt x="52" y="26"/>
                    </a:cubicBezTo>
                    <a:cubicBezTo>
                      <a:pt x="52" y="135"/>
                      <a:pt x="52" y="135"/>
                      <a:pt x="52" y="135"/>
                    </a:cubicBezTo>
                    <a:cubicBezTo>
                      <a:pt x="124" y="184"/>
                      <a:pt x="124" y="184"/>
                      <a:pt x="124" y="184"/>
                    </a:cubicBezTo>
                    <a:cubicBezTo>
                      <a:pt x="135" y="192"/>
                      <a:pt x="138" y="208"/>
                      <a:pt x="130" y="220"/>
                    </a:cubicBezTo>
                    <a:cubicBezTo>
                      <a:pt x="125" y="227"/>
                      <a:pt x="117" y="231"/>
                      <a:pt x="10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89" name="Freeform 787">
                <a:extLst>
                  <a:ext uri="{FF2B5EF4-FFF2-40B4-BE49-F238E27FC236}">
                    <a16:creationId xmlns:a16="http://schemas.microsoft.com/office/drawing/2014/main" id="{2B7EB23E-4B0E-B329-CADD-C03ED4467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9057" y="5757810"/>
                <a:ext cx="60865" cy="25678"/>
              </a:xfrm>
              <a:custGeom>
                <a:avLst/>
                <a:gdLst>
                  <a:gd name="T0" fmla="*/ 123 w 256"/>
                  <a:gd name="T1" fmla="*/ 111 h 111"/>
                  <a:gd name="T2" fmla="*/ 112 w 256"/>
                  <a:gd name="T3" fmla="*/ 108 h 111"/>
                  <a:gd name="T4" fmla="*/ 17 w 256"/>
                  <a:gd name="T5" fmla="*/ 60 h 111"/>
                  <a:gd name="T6" fmla="*/ 6 w 256"/>
                  <a:gd name="T7" fmla="*/ 25 h 111"/>
                  <a:gd name="T8" fmla="*/ 41 w 256"/>
                  <a:gd name="T9" fmla="*/ 14 h 111"/>
                  <a:gd name="T10" fmla="*/ 123 w 256"/>
                  <a:gd name="T11" fmla="*/ 56 h 111"/>
                  <a:gd name="T12" fmla="*/ 215 w 256"/>
                  <a:gd name="T13" fmla="*/ 7 h 111"/>
                  <a:gd name="T14" fmla="*/ 250 w 256"/>
                  <a:gd name="T15" fmla="*/ 17 h 111"/>
                  <a:gd name="T16" fmla="*/ 239 w 256"/>
                  <a:gd name="T17" fmla="*/ 52 h 111"/>
                  <a:gd name="T18" fmla="*/ 136 w 256"/>
                  <a:gd name="T19" fmla="*/ 108 h 111"/>
                  <a:gd name="T20" fmla="*/ 123 w 256"/>
                  <a:gd name="T21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6" h="111">
                    <a:moveTo>
                      <a:pt x="123" y="111"/>
                    </a:moveTo>
                    <a:cubicBezTo>
                      <a:pt x="119" y="111"/>
                      <a:pt x="115" y="110"/>
                      <a:pt x="112" y="108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5" y="53"/>
                      <a:pt x="0" y="38"/>
                      <a:pt x="6" y="25"/>
                    </a:cubicBezTo>
                    <a:cubicBezTo>
                      <a:pt x="13" y="12"/>
                      <a:pt x="28" y="7"/>
                      <a:pt x="41" y="14"/>
                    </a:cubicBezTo>
                    <a:cubicBezTo>
                      <a:pt x="123" y="56"/>
                      <a:pt x="123" y="56"/>
                      <a:pt x="123" y="56"/>
                    </a:cubicBezTo>
                    <a:cubicBezTo>
                      <a:pt x="215" y="7"/>
                      <a:pt x="215" y="7"/>
                      <a:pt x="215" y="7"/>
                    </a:cubicBezTo>
                    <a:cubicBezTo>
                      <a:pt x="227" y="0"/>
                      <a:pt x="243" y="5"/>
                      <a:pt x="250" y="17"/>
                    </a:cubicBezTo>
                    <a:cubicBezTo>
                      <a:pt x="256" y="30"/>
                      <a:pt x="252" y="46"/>
                      <a:pt x="239" y="52"/>
                    </a:cubicBezTo>
                    <a:cubicBezTo>
                      <a:pt x="136" y="108"/>
                      <a:pt x="136" y="108"/>
                      <a:pt x="136" y="108"/>
                    </a:cubicBezTo>
                    <a:cubicBezTo>
                      <a:pt x="132" y="110"/>
                      <a:pt x="128" y="111"/>
                      <a:pt x="123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90" name="Freeform 789">
                <a:extLst>
                  <a:ext uri="{FF2B5EF4-FFF2-40B4-BE49-F238E27FC236}">
                    <a16:creationId xmlns:a16="http://schemas.microsoft.com/office/drawing/2014/main" id="{696872AE-F704-F9D2-C982-56139D13AF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832" y="5836745"/>
                <a:ext cx="12364" cy="39943"/>
              </a:xfrm>
              <a:custGeom>
                <a:avLst/>
                <a:gdLst>
                  <a:gd name="T0" fmla="*/ 26 w 52"/>
                  <a:gd name="T1" fmla="*/ 166 h 166"/>
                  <a:gd name="T2" fmla="*/ 0 w 52"/>
                  <a:gd name="T3" fmla="*/ 140 h 166"/>
                  <a:gd name="T4" fmla="*/ 0 w 52"/>
                  <a:gd name="T5" fmla="*/ 25 h 166"/>
                  <a:gd name="T6" fmla="*/ 26 w 52"/>
                  <a:gd name="T7" fmla="*/ 0 h 166"/>
                  <a:gd name="T8" fmla="*/ 52 w 52"/>
                  <a:gd name="T9" fmla="*/ 25 h 166"/>
                  <a:gd name="T10" fmla="*/ 52 w 52"/>
                  <a:gd name="T11" fmla="*/ 140 h 166"/>
                  <a:gd name="T12" fmla="*/ 26 w 52"/>
                  <a:gd name="T13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66">
                    <a:moveTo>
                      <a:pt x="26" y="166"/>
                    </a:moveTo>
                    <a:cubicBezTo>
                      <a:pt x="12" y="166"/>
                      <a:pt x="0" y="154"/>
                      <a:pt x="0" y="14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40" y="0"/>
                      <a:pt x="52" y="11"/>
                      <a:pt x="52" y="25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2" y="154"/>
                      <a:pt x="40" y="166"/>
                      <a:pt x="26" y="1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E91FB18-D282-FC16-D4CF-F5B4971B5E76}"/>
              </a:ext>
            </a:extLst>
          </p:cNvPr>
          <p:cNvGrpSpPr>
            <a:grpSpLocks noChangeAspect="1"/>
          </p:cNvGrpSpPr>
          <p:nvPr/>
        </p:nvGrpSpPr>
        <p:grpSpPr>
          <a:xfrm>
            <a:off x="3395199" y="1884054"/>
            <a:ext cx="337130" cy="385684"/>
            <a:chOff x="13690601" y="885826"/>
            <a:chExt cx="584200" cy="668338"/>
          </a:xfrm>
          <a:solidFill>
            <a:schemeClr val="accent1"/>
          </a:solidFill>
        </p:grpSpPr>
        <p:sp>
          <p:nvSpPr>
            <p:cNvPr id="92" name="Freeform 212">
              <a:extLst>
                <a:ext uri="{FF2B5EF4-FFF2-40B4-BE49-F238E27FC236}">
                  <a16:creationId xmlns:a16="http://schemas.microsoft.com/office/drawing/2014/main" id="{29C08A71-D967-7D44-67DE-700BA37B7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4764" y="1119188"/>
              <a:ext cx="114300" cy="434975"/>
            </a:xfrm>
            <a:custGeom>
              <a:avLst/>
              <a:gdLst>
                <a:gd name="T0" fmla="*/ 195 w 276"/>
                <a:gd name="T1" fmla="*/ 1048 h 1048"/>
                <a:gd name="T2" fmla="*/ 25 w 276"/>
                <a:gd name="T3" fmla="*/ 1048 h 1048"/>
                <a:gd name="T4" fmla="*/ 0 w 276"/>
                <a:gd name="T5" fmla="*/ 1023 h 1048"/>
                <a:gd name="T6" fmla="*/ 25 w 276"/>
                <a:gd name="T7" fmla="*/ 998 h 1048"/>
                <a:gd name="T8" fmla="*/ 170 w 276"/>
                <a:gd name="T9" fmla="*/ 998 h 1048"/>
                <a:gd name="T10" fmla="*/ 170 w 276"/>
                <a:gd name="T11" fmla="*/ 55 h 1048"/>
                <a:gd name="T12" fmla="*/ 183 w 276"/>
                <a:gd name="T13" fmla="*/ 32 h 1048"/>
                <a:gd name="T14" fmla="*/ 236 w 276"/>
                <a:gd name="T15" fmla="*/ 6 h 1048"/>
                <a:gd name="T16" fmla="*/ 269 w 276"/>
                <a:gd name="T17" fmla="*/ 17 h 1048"/>
                <a:gd name="T18" fmla="*/ 258 w 276"/>
                <a:gd name="T19" fmla="*/ 51 h 1048"/>
                <a:gd name="T20" fmla="*/ 220 w 276"/>
                <a:gd name="T21" fmla="*/ 70 h 1048"/>
                <a:gd name="T22" fmla="*/ 220 w 276"/>
                <a:gd name="T23" fmla="*/ 1023 h 1048"/>
                <a:gd name="T24" fmla="*/ 195 w 276"/>
                <a:gd name="T25" fmla="*/ 104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1048">
                  <a:moveTo>
                    <a:pt x="195" y="1048"/>
                  </a:moveTo>
                  <a:cubicBezTo>
                    <a:pt x="25" y="1048"/>
                    <a:pt x="25" y="1048"/>
                    <a:pt x="25" y="1048"/>
                  </a:cubicBezTo>
                  <a:cubicBezTo>
                    <a:pt x="11" y="1048"/>
                    <a:pt x="0" y="1037"/>
                    <a:pt x="0" y="1023"/>
                  </a:cubicBezTo>
                  <a:cubicBezTo>
                    <a:pt x="0" y="1009"/>
                    <a:pt x="11" y="998"/>
                    <a:pt x="25" y="998"/>
                  </a:cubicBezTo>
                  <a:cubicBezTo>
                    <a:pt x="170" y="998"/>
                    <a:pt x="170" y="998"/>
                    <a:pt x="170" y="998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45"/>
                    <a:pt x="175" y="37"/>
                    <a:pt x="183" y="32"/>
                  </a:cubicBezTo>
                  <a:cubicBezTo>
                    <a:pt x="236" y="6"/>
                    <a:pt x="236" y="6"/>
                    <a:pt x="236" y="6"/>
                  </a:cubicBezTo>
                  <a:cubicBezTo>
                    <a:pt x="248" y="0"/>
                    <a:pt x="263" y="5"/>
                    <a:pt x="269" y="17"/>
                  </a:cubicBezTo>
                  <a:cubicBezTo>
                    <a:pt x="276" y="30"/>
                    <a:pt x="271" y="45"/>
                    <a:pt x="258" y="51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20" y="1023"/>
                    <a:pt x="220" y="1023"/>
                    <a:pt x="220" y="1023"/>
                  </a:cubicBezTo>
                  <a:cubicBezTo>
                    <a:pt x="220" y="1037"/>
                    <a:pt x="209" y="1048"/>
                    <a:pt x="195" y="10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3" name="Freeform 213">
              <a:extLst>
                <a:ext uri="{FF2B5EF4-FFF2-40B4-BE49-F238E27FC236}">
                  <a16:creationId xmlns:a16="http://schemas.microsoft.com/office/drawing/2014/main" id="{66661E1E-F076-9E22-4068-D3FE20953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77926" y="1119188"/>
              <a:ext cx="117475" cy="434975"/>
            </a:xfrm>
            <a:custGeom>
              <a:avLst/>
              <a:gdLst>
                <a:gd name="T0" fmla="*/ 257 w 282"/>
                <a:gd name="T1" fmla="*/ 1048 h 1048"/>
                <a:gd name="T2" fmla="*/ 88 w 282"/>
                <a:gd name="T3" fmla="*/ 1048 h 1048"/>
                <a:gd name="T4" fmla="*/ 63 w 282"/>
                <a:gd name="T5" fmla="*/ 1023 h 1048"/>
                <a:gd name="T6" fmla="*/ 63 w 282"/>
                <a:gd name="T7" fmla="*/ 71 h 1048"/>
                <a:gd name="T8" fmla="*/ 18 w 282"/>
                <a:gd name="T9" fmla="*/ 51 h 1048"/>
                <a:gd name="T10" fmla="*/ 5 w 282"/>
                <a:gd name="T11" fmla="*/ 18 h 1048"/>
                <a:gd name="T12" fmla="*/ 38 w 282"/>
                <a:gd name="T13" fmla="*/ 6 h 1048"/>
                <a:gd name="T14" fmla="*/ 98 w 282"/>
                <a:gd name="T15" fmla="*/ 32 h 1048"/>
                <a:gd name="T16" fmla="*/ 113 w 282"/>
                <a:gd name="T17" fmla="*/ 55 h 1048"/>
                <a:gd name="T18" fmla="*/ 113 w 282"/>
                <a:gd name="T19" fmla="*/ 998 h 1048"/>
                <a:gd name="T20" fmla="*/ 232 w 282"/>
                <a:gd name="T21" fmla="*/ 998 h 1048"/>
                <a:gd name="T22" fmla="*/ 232 w 282"/>
                <a:gd name="T23" fmla="*/ 516 h 1048"/>
                <a:gd name="T24" fmla="*/ 257 w 282"/>
                <a:gd name="T25" fmla="*/ 491 h 1048"/>
                <a:gd name="T26" fmla="*/ 282 w 282"/>
                <a:gd name="T27" fmla="*/ 516 h 1048"/>
                <a:gd name="T28" fmla="*/ 282 w 282"/>
                <a:gd name="T29" fmla="*/ 1023 h 1048"/>
                <a:gd name="T30" fmla="*/ 257 w 282"/>
                <a:gd name="T31" fmla="*/ 104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2" h="1048">
                  <a:moveTo>
                    <a:pt x="257" y="1048"/>
                  </a:moveTo>
                  <a:cubicBezTo>
                    <a:pt x="88" y="1048"/>
                    <a:pt x="88" y="1048"/>
                    <a:pt x="88" y="1048"/>
                  </a:cubicBezTo>
                  <a:cubicBezTo>
                    <a:pt x="74" y="1048"/>
                    <a:pt x="63" y="1037"/>
                    <a:pt x="63" y="1023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5" y="46"/>
                    <a:pt x="0" y="31"/>
                    <a:pt x="5" y="18"/>
                  </a:cubicBezTo>
                  <a:cubicBezTo>
                    <a:pt x="11" y="6"/>
                    <a:pt x="26" y="0"/>
                    <a:pt x="38" y="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107" y="36"/>
                    <a:pt x="113" y="45"/>
                    <a:pt x="113" y="55"/>
                  </a:cubicBezTo>
                  <a:cubicBezTo>
                    <a:pt x="113" y="998"/>
                    <a:pt x="113" y="998"/>
                    <a:pt x="113" y="998"/>
                  </a:cubicBezTo>
                  <a:cubicBezTo>
                    <a:pt x="232" y="998"/>
                    <a:pt x="232" y="998"/>
                    <a:pt x="232" y="998"/>
                  </a:cubicBezTo>
                  <a:cubicBezTo>
                    <a:pt x="232" y="516"/>
                    <a:pt x="232" y="516"/>
                    <a:pt x="232" y="516"/>
                  </a:cubicBezTo>
                  <a:cubicBezTo>
                    <a:pt x="232" y="502"/>
                    <a:pt x="243" y="491"/>
                    <a:pt x="257" y="491"/>
                  </a:cubicBezTo>
                  <a:cubicBezTo>
                    <a:pt x="271" y="491"/>
                    <a:pt x="282" y="502"/>
                    <a:pt x="282" y="516"/>
                  </a:cubicBezTo>
                  <a:cubicBezTo>
                    <a:pt x="282" y="1023"/>
                    <a:pt x="282" y="1023"/>
                    <a:pt x="282" y="1023"/>
                  </a:cubicBezTo>
                  <a:cubicBezTo>
                    <a:pt x="282" y="1037"/>
                    <a:pt x="271" y="1048"/>
                    <a:pt x="257" y="10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4" name="Freeform 214">
              <a:extLst>
                <a:ext uri="{FF2B5EF4-FFF2-40B4-BE49-F238E27FC236}">
                  <a16:creationId xmlns:a16="http://schemas.microsoft.com/office/drawing/2014/main" id="{63D1E2ED-CA8F-919F-6409-41F41C6F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0789" y="885826"/>
              <a:ext cx="131763" cy="146050"/>
            </a:xfrm>
            <a:custGeom>
              <a:avLst/>
              <a:gdLst>
                <a:gd name="T0" fmla="*/ 158 w 315"/>
                <a:gd name="T1" fmla="*/ 352 h 352"/>
                <a:gd name="T2" fmla="*/ 0 w 315"/>
                <a:gd name="T3" fmla="*/ 195 h 352"/>
                <a:gd name="T4" fmla="*/ 0 w 315"/>
                <a:gd name="T5" fmla="*/ 157 h 352"/>
                <a:gd name="T6" fmla="*/ 24 w 315"/>
                <a:gd name="T7" fmla="*/ 75 h 352"/>
                <a:gd name="T8" fmla="*/ 58 w 315"/>
                <a:gd name="T9" fmla="*/ 67 h 352"/>
                <a:gd name="T10" fmla="*/ 66 w 315"/>
                <a:gd name="T11" fmla="*/ 101 h 352"/>
                <a:gd name="T12" fmla="*/ 50 w 315"/>
                <a:gd name="T13" fmla="*/ 157 h 352"/>
                <a:gd name="T14" fmla="*/ 50 w 315"/>
                <a:gd name="T15" fmla="*/ 195 h 352"/>
                <a:gd name="T16" fmla="*/ 158 w 315"/>
                <a:gd name="T17" fmla="*/ 302 h 352"/>
                <a:gd name="T18" fmla="*/ 265 w 315"/>
                <a:gd name="T19" fmla="*/ 195 h 352"/>
                <a:gd name="T20" fmla="*/ 265 w 315"/>
                <a:gd name="T21" fmla="*/ 157 h 352"/>
                <a:gd name="T22" fmla="*/ 158 w 315"/>
                <a:gd name="T23" fmla="*/ 50 h 352"/>
                <a:gd name="T24" fmla="*/ 108 w 315"/>
                <a:gd name="T25" fmla="*/ 62 h 352"/>
                <a:gd name="T26" fmla="*/ 74 w 315"/>
                <a:gd name="T27" fmla="*/ 52 h 352"/>
                <a:gd name="T28" fmla="*/ 85 w 315"/>
                <a:gd name="T29" fmla="*/ 18 h 352"/>
                <a:gd name="T30" fmla="*/ 158 w 315"/>
                <a:gd name="T31" fmla="*/ 0 h 352"/>
                <a:gd name="T32" fmla="*/ 315 w 315"/>
                <a:gd name="T33" fmla="*/ 157 h 352"/>
                <a:gd name="T34" fmla="*/ 315 w 315"/>
                <a:gd name="T35" fmla="*/ 195 h 352"/>
                <a:gd name="T36" fmla="*/ 158 w 315"/>
                <a:gd name="T3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5" h="352">
                  <a:moveTo>
                    <a:pt x="158" y="352"/>
                  </a:moveTo>
                  <a:cubicBezTo>
                    <a:pt x="71" y="352"/>
                    <a:pt x="0" y="282"/>
                    <a:pt x="0" y="19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28"/>
                    <a:pt x="8" y="100"/>
                    <a:pt x="24" y="75"/>
                  </a:cubicBezTo>
                  <a:cubicBezTo>
                    <a:pt x="31" y="63"/>
                    <a:pt x="46" y="59"/>
                    <a:pt x="58" y="67"/>
                  </a:cubicBezTo>
                  <a:cubicBezTo>
                    <a:pt x="70" y="74"/>
                    <a:pt x="74" y="89"/>
                    <a:pt x="66" y="101"/>
                  </a:cubicBezTo>
                  <a:cubicBezTo>
                    <a:pt x="56" y="118"/>
                    <a:pt x="50" y="137"/>
                    <a:pt x="50" y="157"/>
                  </a:cubicBezTo>
                  <a:cubicBezTo>
                    <a:pt x="50" y="195"/>
                    <a:pt x="50" y="195"/>
                    <a:pt x="50" y="195"/>
                  </a:cubicBezTo>
                  <a:cubicBezTo>
                    <a:pt x="50" y="254"/>
                    <a:pt x="99" y="302"/>
                    <a:pt x="158" y="302"/>
                  </a:cubicBezTo>
                  <a:cubicBezTo>
                    <a:pt x="217" y="302"/>
                    <a:pt x="265" y="254"/>
                    <a:pt x="265" y="195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5" y="98"/>
                    <a:pt x="217" y="50"/>
                    <a:pt x="158" y="50"/>
                  </a:cubicBezTo>
                  <a:cubicBezTo>
                    <a:pt x="140" y="50"/>
                    <a:pt x="124" y="54"/>
                    <a:pt x="108" y="62"/>
                  </a:cubicBezTo>
                  <a:cubicBezTo>
                    <a:pt x="96" y="69"/>
                    <a:pt x="81" y="64"/>
                    <a:pt x="74" y="52"/>
                  </a:cubicBezTo>
                  <a:cubicBezTo>
                    <a:pt x="68" y="39"/>
                    <a:pt x="73" y="24"/>
                    <a:pt x="85" y="18"/>
                  </a:cubicBezTo>
                  <a:cubicBezTo>
                    <a:pt x="107" y="6"/>
                    <a:pt x="132" y="0"/>
                    <a:pt x="158" y="0"/>
                  </a:cubicBezTo>
                  <a:cubicBezTo>
                    <a:pt x="245" y="0"/>
                    <a:pt x="315" y="71"/>
                    <a:pt x="315" y="157"/>
                  </a:cubicBezTo>
                  <a:cubicBezTo>
                    <a:pt x="315" y="195"/>
                    <a:pt x="315" y="195"/>
                    <a:pt x="315" y="195"/>
                  </a:cubicBezTo>
                  <a:cubicBezTo>
                    <a:pt x="315" y="282"/>
                    <a:pt x="245" y="352"/>
                    <a:pt x="158" y="3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5" name="Freeform 215">
              <a:extLst>
                <a:ext uri="{FF2B5EF4-FFF2-40B4-BE49-F238E27FC236}">
                  <a16:creationId xmlns:a16="http://schemas.microsoft.com/office/drawing/2014/main" id="{A065ED71-9957-D11E-A261-31BF7E7A1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5851" y="1195388"/>
              <a:ext cx="114300" cy="358775"/>
            </a:xfrm>
            <a:custGeom>
              <a:avLst/>
              <a:gdLst>
                <a:gd name="T0" fmla="*/ 180 w 276"/>
                <a:gd name="T1" fmla="*/ 861 h 861"/>
                <a:gd name="T2" fmla="*/ 25 w 276"/>
                <a:gd name="T3" fmla="*/ 861 h 861"/>
                <a:gd name="T4" fmla="*/ 0 w 276"/>
                <a:gd name="T5" fmla="*/ 836 h 861"/>
                <a:gd name="T6" fmla="*/ 25 w 276"/>
                <a:gd name="T7" fmla="*/ 811 h 861"/>
                <a:gd name="T8" fmla="*/ 155 w 276"/>
                <a:gd name="T9" fmla="*/ 811 h 861"/>
                <a:gd name="T10" fmla="*/ 155 w 276"/>
                <a:gd name="T11" fmla="*/ 25 h 861"/>
                <a:gd name="T12" fmla="*/ 180 w 276"/>
                <a:gd name="T13" fmla="*/ 0 h 861"/>
                <a:gd name="T14" fmla="*/ 251 w 276"/>
                <a:gd name="T15" fmla="*/ 0 h 861"/>
                <a:gd name="T16" fmla="*/ 276 w 276"/>
                <a:gd name="T17" fmla="*/ 25 h 861"/>
                <a:gd name="T18" fmla="*/ 251 w 276"/>
                <a:gd name="T19" fmla="*/ 50 h 861"/>
                <a:gd name="T20" fmla="*/ 205 w 276"/>
                <a:gd name="T21" fmla="*/ 50 h 861"/>
                <a:gd name="T22" fmla="*/ 205 w 276"/>
                <a:gd name="T23" fmla="*/ 836 h 861"/>
                <a:gd name="T24" fmla="*/ 180 w 276"/>
                <a:gd name="T25" fmla="*/ 861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861">
                  <a:moveTo>
                    <a:pt x="180" y="861"/>
                  </a:moveTo>
                  <a:cubicBezTo>
                    <a:pt x="25" y="861"/>
                    <a:pt x="25" y="861"/>
                    <a:pt x="25" y="861"/>
                  </a:cubicBezTo>
                  <a:cubicBezTo>
                    <a:pt x="11" y="861"/>
                    <a:pt x="0" y="850"/>
                    <a:pt x="0" y="836"/>
                  </a:cubicBezTo>
                  <a:cubicBezTo>
                    <a:pt x="0" y="822"/>
                    <a:pt x="11" y="811"/>
                    <a:pt x="25" y="811"/>
                  </a:cubicBezTo>
                  <a:cubicBezTo>
                    <a:pt x="155" y="811"/>
                    <a:pt x="155" y="811"/>
                    <a:pt x="155" y="811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5" y="11"/>
                    <a:pt x="166" y="0"/>
                    <a:pt x="180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65" y="0"/>
                    <a:pt x="276" y="11"/>
                    <a:pt x="276" y="25"/>
                  </a:cubicBezTo>
                  <a:cubicBezTo>
                    <a:pt x="276" y="39"/>
                    <a:pt x="265" y="50"/>
                    <a:pt x="251" y="50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5" y="836"/>
                    <a:pt x="205" y="836"/>
                    <a:pt x="205" y="836"/>
                  </a:cubicBezTo>
                  <a:cubicBezTo>
                    <a:pt x="205" y="850"/>
                    <a:pt x="194" y="861"/>
                    <a:pt x="180" y="8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6" name="Freeform 216">
              <a:extLst>
                <a:ext uri="{FF2B5EF4-FFF2-40B4-BE49-F238E27FC236}">
                  <a16:creationId xmlns:a16="http://schemas.microsoft.com/office/drawing/2014/main" id="{DDC061B0-62F6-19F6-5BBA-E3A5370F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0764" y="1247776"/>
              <a:ext cx="85725" cy="306388"/>
            </a:xfrm>
            <a:custGeom>
              <a:avLst/>
              <a:gdLst>
                <a:gd name="T0" fmla="*/ 180 w 205"/>
                <a:gd name="T1" fmla="*/ 738 h 738"/>
                <a:gd name="T2" fmla="*/ 25 w 205"/>
                <a:gd name="T3" fmla="*/ 738 h 738"/>
                <a:gd name="T4" fmla="*/ 0 w 205"/>
                <a:gd name="T5" fmla="*/ 713 h 738"/>
                <a:gd name="T6" fmla="*/ 0 w 205"/>
                <a:gd name="T7" fmla="*/ 25 h 738"/>
                <a:gd name="T8" fmla="*/ 25 w 205"/>
                <a:gd name="T9" fmla="*/ 0 h 738"/>
                <a:gd name="T10" fmla="*/ 50 w 205"/>
                <a:gd name="T11" fmla="*/ 25 h 738"/>
                <a:gd name="T12" fmla="*/ 50 w 205"/>
                <a:gd name="T13" fmla="*/ 688 h 738"/>
                <a:gd name="T14" fmla="*/ 155 w 205"/>
                <a:gd name="T15" fmla="*/ 688 h 738"/>
                <a:gd name="T16" fmla="*/ 155 w 205"/>
                <a:gd name="T17" fmla="*/ 255 h 738"/>
                <a:gd name="T18" fmla="*/ 180 w 205"/>
                <a:gd name="T19" fmla="*/ 230 h 738"/>
                <a:gd name="T20" fmla="*/ 205 w 205"/>
                <a:gd name="T21" fmla="*/ 255 h 738"/>
                <a:gd name="T22" fmla="*/ 205 w 205"/>
                <a:gd name="T23" fmla="*/ 713 h 738"/>
                <a:gd name="T24" fmla="*/ 180 w 205"/>
                <a:gd name="T25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5" h="738">
                  <a:moveTo>
                    <a:pt x="180" y="738"/>
                  </a:moveTo>
                  <a:cubicBezTo>
                    <a:pt x="25" y="738"/>
                    <a:pt x="25" y="738"/>
                    <a:pt x="25" y="738"/>
                  </a:cubicBezTo>
                  <a:cubicBezTo>
                    <a:pt x="11" y="738"/>
                    <a:pt x="0" y="727"/>
                    <a:pt x="0" y="71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ubicBezTo>
                    <a:pt x="50" y="688"/>
                    <a:pt x="50" y="688"/>
                    <a:pt x="50" y="688"/>
                  </a:cubicBezTo>
                  <a:cubicBezTo>
                    <a:pt x="155" y="688"/>
                    <a:pt x="155" y="688"/>
                    <a:pt x="155" y="688"/>
                  </a:cubicBezTo>
                  <a:cubicBezTo>
                    <a:pt x="155" y="255"/>
                    <a:pt x="155" y="255"/>
                    <a:pt x="155" y="255"/>
                  </a:cubicBezTo>
                  <a:cubicBezTo>
                    <a:pt x="155" y="241"/>
                    <a:pt x="166" y="230"/>
                    <a:pt x="180" y="230"/>
                  </a:cubicBezTo>
                  <a:cubicBezTo>
                    <a:pt x="194" y="230"/>
                    <a:pt x="205" y="241"/>
                    <a:pt x="205" y="255"/>
                  </a:cubicBezTo>
                  <a:cubicBezTo>
                    <a:pt x="205" y="713"/>
                    <a:pt x="205" y="713"/>
                    <a:pt x="205" y="713"/>
                  </a:cubicBezTo>
                  <a:cubicBezTo>
                    <a:pt x="205" y="727"/>
                    <a:pt x="194" y="738"/>
                    <a:pt x="180" y="7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7" name="Freeform 217">
              <a:extLst>
                <a:ext uri="{FF2B5EF4-FFF2-40B4-BE49-F238E27FC236}">
                  <a16:creationId xmlns:a16="http://schemas.microsoft.com/office/drawing/2014/main" id="{840FD53C-CBBC-B8B0-D865-021362E3E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17589" y="1098551"/>
              <a:ext cx="150813" cy="36513"/>
            </a:xfrm>
            <a:custGeom>
              <a:avLst/>
              <a:gdLst>
                <a:gd name="T0" fmla="*/ 28 w 362"/>
                <a:gd name="T1" fmla="*/ 86 h 86"/>
                <a:gd name="T2" fmla="*/ 4 w 362"/>
                <a:gd name="T3" fmla="*/ 69 h 86"/>
                <a:gd name="T4" fmla="*/ 20 w 362"/>
                <a:gd name="T5" fmla="*/ 37 h 86"/>
                <a:gd name="T6" fmla="*/ 341 w 362"/>
                <a:gd name="T7" fmla="*/ 32 h 86"/>
                <a:gd name="T8" fmla="*/ 358 w 362"/>
                <a:gd name="T9" fmla="*/ 64 h 86"/>
                <a:gd name="T10" fmla="*/ 327 w 362"/>
                <a:gd name="T11" fmla="*/ 80 h 86"/>
                <a:gd name="T12" fmla="*/ 36 w 362"/>
                <a:gd name="T13" fmla="*/ 84 h 86"/>
                <a:gd name="T14" fmla="*/ 28 w 362"/>
                <a:gd name="T1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" h="86">
                  <a:moveTo>
                    <a:pt x="28" y="86"/>
                  </a:moveTo>
                  <a:cubicBezTo>
                    <a:pt x="18" y="86"/>
                    <a:pt x="8" y="79"/>
                    <a:pt x="4" y="69"/>
                  </a:cubicBezTo>
                  <a:cubicBezTo>
                    <a:pt x="0" y="56"/>
                    <a:pt x="7" y="41"/>
                    <a:pt x="20" y="37"/>
                  </a:cubicBezTo>
                  <a:cubicBezTo>
                    <a:pt x="123" y="1"/>
                    <a:pt x="237" y="0"/>
                    <a:pt x="341" y="32"/>
                  </a:cubicBezTo>
                  <a:cubicBezTo>
                    <a:pt x="355" y="36"/>
                    <a:pt x="362" y="50"/>
                    <a:pt x="358" y="64"/>
                  </a:cubicBezTo>
                  <a:cubicBezTo>
                    <a:pt x="354" y="77"/>
                    <a:pt x="340" y="84"/>
                    <a:pt x="327" y="80"/>
                  </a:cubicBezTo>
                  <a:cubicBezTo>
                    <a:pt x="232" y="51"/>
                    <a:pt x="129" y="52"/>
                    <a:pt x="36" y="84"/>
                  </a:cubicBezTo>
                  <a:cubicBezTo>
                    <a:pt x="34" y="85"/>
                    <a:pt x="31" y="86"/>
                    <a:pt x="2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8" name="Freeform 218">
              <a:extLst>
                <a:ext uri="{FF2B5EF4-FFF2-40B4-BE49-F238E27FC236}">
                  <a16:creationId xmlns:a16="http://schemas.microsoft.com/office/drawing/2014/main" id="{0B7C309E-BAB6-74D6-7F24-D722EA26D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0601" y="1128713"/>
              <a:ext cx="46038" cy="252413"/>
            </a:xfrm>
            <a:custGeom>
              <a:avLst/>
              <a:gdLst>
                <a:gd name="T0" fmla="*/ 88 w 113"/>
                <a:gd name="T1" fmla="*/ 605 h 605"/>
                <a:gd name="T2" fmla="*/ 25 w 113"/>
                <a:gd name="T3" fmla="*/ 605 h 605"/>
                <a:gd name="T4" fmla="*/ 0 w 113"/>
                <a:gd name="T5" fmla="*/ 580 h 605"/>
                <a:gd name="T6" fmla="*/ 0 w 113"/>
                <a:gd name="T7" fmla="*/ 155 h 605"/>
                <a:gd name="T8" fmla="*/ 18 w 113"/>
                <a:gd name="T9" fmla="*/ 20 h 605"/>
                <a:gd name="T10" fmla="*/ 50 w 113"/>
                <a:gd name="T11" fmla="*/ 5 h 605"/>
                <a:gd name="T12" fmla="*/ 65 w 113"/>
                <a:gd name="T13" fmla="*/ 38 h 605"/>
                <a:gd name="T14" fmla="*/ 50 w 113"/>
                <a:gd name="T15" fmla="*/ 155 h 605"/>
                <a:gd name="T16" fmla="*/ 50 w 113"/>
                <a:gd name="T17" fmla="*/ 555 h 605"/>
                <a:gd name="T18" fmla="*/ 88 w 113"/>
                <a:gd name="T19" fmla="*/ 555 h 605"/>
                <a:gd name="T20" fmla="*/ 113 w 113"/>
                <a:gd name="T21" fmla="*/ 580 h 605"/>
                <a:gd name="T22" fmla="*/ 88 w 113"/>
                <a:gd name="T23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3" h="605">
                  <a:moveTo>
                    <a:pt x="88" y="605"/>
                  </a:moveTo>
                  <a:cubicBezTo>
                    <a:pt x="25" y="605"/>
                    <a:pt x="25" y="605"/>
                    <a:pt x="25" y="605"/>
                  </a:cubicBezTo>
                  <a:cubicBezTo>
                    <a:pt x="12" y="605"/>
                    <a:pt x="0" y="594"/>
                    <a:pt x="0" y="580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47"/>
                    <a:pt x="0" y="65"/>
                    <a:pt x="18" y="20"/>
                  </a:cubicBezTo>
                  <a:cubicBezTo>
                    <a:pt x="23" y="7"/>
                    <a:pt x="37" y="0"/>
                    <a:pt x="50" y="5"/>
                  </a:cubicBezTo>
                  <a:cubicBezTo>
                    <a:pt x="63" y="11"/>
                    <a:pt x="70" y="25"/>
                    <a:pt x="65" y="38"/>
                  </a:cubicBezTo>
                  <a:cubicBezTo>
                    <a:pt x="52" y="69"/>
                    <a:pt x="50" y="133"/>
                    <a:pt x="50" y="155"/>
                  </a:cubicBezTo>
                  <a:cubicBezTo>
                    <a:pt x="50" y="555"/>
                    <a:pt x="50" y="555"/>
                    <a:pt x="50" y="555"/>
                  </a:cubicBezTo>
                  <a:cubicBezTo>
                    <a:pt x="88" y="555"/>
                    <a:pt x="88" y="555"/>
                    <a:pt x="88" y="555"/>
                  </a:cubicBezTo>
                  <a:cubicBezTo>
                    <a:pt x="102" y="555"/>
                    <a:pt x="113" y="567"/>
                    <a:pt x="113" y="580"/>
                  </a:cubicBezTo>
                  <a:cubicBezTo>
                    <a:pt x="113" y="594"/>
                    <a:pt x="102" y="605"/>
                    <a:pt x="88" y="6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9" name="Freeform 219">
              <a:extLst>
                <a:ext uri="{FF2B5EF4-FFF2-40B4-BE49-F238E27FC236}">
                  <a16:creationId xmlns:a16="http://schemas.microsoft.com/office/drawing/2014/main" id="{13A16E3A-CC5C-B0F8-6B5A-E87E53203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0014" y="1195388"/>
              <a:ext cx="109538" cy="358775"/>
            </a:xfrm>
            <a:custGeom>
              <a:avLst/>
              <a:gdLst>
                <a:gd name="T0" fmla="*/ 238 w 263"/>
                <a:gd name="T1" fmla="*/ 861 h 861"/>
                <a:gd name="T2" fmla="*/ 83 w 263"/>
                <a:gd name="T3" fmla="*/ 861 h 861"/>
                <a:gd name="T4" fmla="*/ 58 w 263"/>
                <a:gd name="T5" fmla="*/ 836 h 861"/>
                <a:gd name="T6" fmla="*/ 58 w 263"/>
                <a:gd name="T7" fmla="*/ 50 h 861"/>
                <a:gd name="T8" fmla="*/ 25 w 263"/>
                <a:gd name="T9" fmla="*/ 50 h 861"/>
                <a:gd name="T10" fmla="*/ 0 w 263"/>
                <a:gd name="T11" fmla="*/ 25 h 861"/>
                <a:gd name="T12" fmla="*/ 25 w 263"/>
                <a:gd name="T13" fmla="*/ 0 h 861"/>
                <a:gd name="T14" fmla="*/ 83 w 263"/>
                <a:gd name="T15" fmla="*/ 0 h 861"/>
                <a:gd name="T16" fmla="*/ 108 w 263"/>
                <a:gd name="T17" fmla="*/ 25 h 861"/>
                <a:gd name="T18" fmla="*/ 108 w 263"/>
                <a:gd name="T19" fmla="*/ 811 h 861"/>
                <a:gd name="T20" fmla="*/ 238 w 263"/>
                <a:gd name="T21" fmla="*/ 811 h 861"/>
                <a:gd name="T22" fmla="*/ 263 w 263"/>
                <a:gd name="T23" fmla="*/ 836 h 861"/>
                <a:gd name="T24" fmla="*/ 238 w 263"/>
                <a:gd name="T25" fmla="*/ 861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3" h="861">
                  <a:moveTo>
                    <a:pt x="238" y="861"/>
                  </a:moveTo>
                  <a:cubicBezTo>
                    <a:pt x="83" y="861"/>
                    <a:pt x="83" y="861"/>
                    <a:pt x="83" y="861"/>
                  </a:cubicBezTo>
                  <a:cubicBezTo>
                    <a:pt x="69" y="861"/>
                    <a:pt x="58" y="850"/>
                    <a:pt x="58" y="836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97" y="0"/>
                    <a:pt x="108" y="11"/>
                    <a:pt x="108" y="25"/>
                  </a:cubicBezTo>
                  <a:cubicBezTo>
                    <a:pt x="108" y="811"/>
                    <a:pt x="108" y="811"/>
                    <a:pt x="108" y="811"/>
                  </a:cubicBezTo>
                  <a:cubicBezTo>
                    <a:pt x="238" y="811"/>
                    <a:pt x="238" y="811"/>
                    <a:pt x="238" y="811"/>
                  </a:cubicBezTo>
                  <a:cubicBezTo>
                    <a:pt x="252" y="811"/>
                    <a:pt x="263" y="822"/>
                    <a:pt x="263" y="836"/>
                  </a:cubicBezTo>
                  <a:cubicBezTo>
                    <a:pt x="263" y="850"/>
                    <a:pt x="252" y="861"/>
                    <a:pt x="238" y="8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0" name="Freeform 220">
              <a:extLst>
                <a:ext uri="{FF2B5EF4-FFF2-40B4-BE49-F238E27FC236}">
                  <a16:creationId xmlns:a16="http://schemas.microsoft.com/office/drawing/2014/main" id="{596D33E7-8D90-6279-71E3-084CA2096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58914" y="1250951"/>
              <a:ext cx="85725" cy="303213"/>
            </a:xfrm>
            <a:custGeom>
              <a:avLst/>
              <a:gdLst>
                <a:gd name="T0" fmla="*/ 180 w 205"/>
                <a:gd name="T1" fmla="*/ 728 h 728"/>
                <a:gd name="T2" fmla="*/ 25 w 205"/>
                <a:gd name="T3" fmla="*/ 728 h 728"/>
                <a:gd name="T4" fmla="*/ 0 w 205"/>
                <a:gd name="T5" fmla="*/ 703 h 728"/>
                <a:gd name="T6" fmla="*/ 0 w 205"/>
                <a:gd name="T7" fmla="*/ 245 h 728"/>
                <a:gd name="T8" fmla="*/ 25 w 205"/>
                <a:gd name="T9" fmla="*/ 220 h 728"/>
                <a:gd name="T10" fmla="*/ 50 w 205"/>
                <a:gd name="T11" fmla="*/ 245 h 728"/>
                <a:gd name="T12" fmla="*/ 50 w 205"/>
                <a:gd name="T13" fmla="*/ 678 h 728"/>
                <a:gd name="T14" fmla="*/ 155 w 205"/>
                <a:gd name="T15" fmla="*/ 678 h 728"/>
                <a:gd name="T16" fmla="*/ 155 w 205"/>
                <a:gd name="T17" fmla="*/ 25 h 728"/>
                <a:gd name="T18" fmla="*/ 180 w 205"/>
                <a:gd name="T19" fmla="*/ 0 h 728"/>
                <a:gd name="T20" fmla="*/ 205 w 205"/>
                <a:gd name="T21" fmla="*/ 25 h 728"/>
                <a:gd name="T22" fmla="*/ 205 w 205"/>
                <a:gd name="T23" fmla="*/ 703 h 728"/>
                <a:gd name="T24" fmla="*/ 180 w 205"/>
                <a:gd name="T25" fmla="*/ 72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5" h="728">
                  <a:moveTo>
                    <a:pt x="180" y="728"/>
                  </a:moveTo>
                  <a:cubicBezTo>
                    <a:pt x="25" y="728"/>
                    <a:pt x="25" y="728"/>
                    <a:pt x="25" y="728"/>
                  </a:cubicBezTo>
                  <a:cubicBezTo>
                    <a:pt x="11" y="728"/>
                    <a:pt x="0" y="717"/>
                    <a:pt x="0" y="703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31"/>
                    <a:pt x="11" y="220"/>
                    <a:pt x="25" y="220"/>
                  </a:cubicBezTo>
                  <a:cubicBezTo>
                    <a:pt x="39" y="220"/>
                    <a:pt x="50" y="231"/>
                    <a:pt x="50" y="245"/>
                  </a:cubicBezTo>
                  <a:cubicBezTo>
                    <a:pt x="50" y="678"/>
                    <a:pt x="50" y="678"/>
                    <a:pt x="50" y="678"/>
                  </a:cubicBezTo>
                  <a:cubicBezTo>
                    <a:pt x="155" y="678"/>
                    <a:pt x="155" y="678"/>
                    <a:pt x="155" y="67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5" y="11"/>
                    <a:pt x="166" y="0"/>
                    <a:pt x="180" y="0"/>
                  </a:cubicBezTo>
                  <a:cubicBezTo>
                    <a:pt x="194" y="0"/>
                    <a:pt x="205" y="11"/>
                    <a:pt x="205" y="25"/>
                  </a:cubicBezTo>
                  <a:cubicBezTo>
                    <a:pt x="205" y="703"/>
                    <a:pt x="205" y="703"/>
                    <a:pt x="205" y="703"/>
                  </a:cubicBezTo>
                  <a:cubicBezTo>
                    <a:pt x="205" y="717"/>
                    <a:pt x="194" y="728"/>
                    <a:pt x="180" y="7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1" name="Freeform 221">
              <a:extLst>
                <a:ext uri="{FF2B5EF4-FFF2-40B4-BE49-F238E27FC236}">
                  <a16:creationId xmlns:a16="http://schemas.microsoft.com/office/drawing/2014/main" id="{AF86133A-F0CA-1647-6FD1-8557CD0E1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7001" y="1098551"/>
              <a:ext cx="150813" cy="36513"/>
            </a:xfrm>
            <a:custGeom>
              <a:avLst/>
              <a:gdLst>
                <a:gd name="T0" fmla="*/ 334 w 362"/>
                <a:gd name="T1" fmla="*/ 86 h 86"/>
                <a:gd name="T2" fmla="*/ 325 w 362"/>
                <a:gd name="T3" fmla="*/ 84 h 86"/>
                <a:gd name="T4" fmla="*/ 35 w 362"/>
                <a:gd name="T5" fmla="*/ 80 h 86"/>
                <a:gd name="T6" fmla="*/ 4 w 362"/>
                <a:gd name="T7" fmla="*/ 64 h 86"/>
                <a:gd name="T8" fmla="*/ 20 w 362"/>
                <a:gd name="T9" fmla="*/ 32 h 86"/>
                <a:gd name="T10" fmla="*/ 342 w 362"/>
                <a:gd name="T11" fmla="*/ 37 h 86"/>
                <a:gd name="T12" fmla="*/ 357 w 362"/>
                <a:gd name="T13" fmla="*/ 69 h 86"/>
                <a:gd name="T14" fmla="*/ 334 w 362"/>
                <a:gd name="T1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" h="86">
                  <a:moveTo>
                    <a:pt x="334" y="86"/>
                  </a:moveTo>
                  <a:cubicBezTo>
                    <a:pt x="331" y="86"/>
                    <a:pt x="328" y="85"/>
                    <a:pt x="325" y="84"/>
                  </a:cubicBezTo>
                  <a:cubicBezTo>
                    <a:pt x="232" y="52"/>
                    <a:pt x="129" y="51"/>
                    <a:pt x="35" y="80"/>
                  </a:cubicBezTo>
                  <a:cubicBezTo>
                    <a:pt x="22" y="84"/>
                    <a:pt x="8" y="77"/>
                    <a:pt x="4" y="64"/>
                  </a:cubicBezTo>
                  <a:cubicBezTo>
                    <a:pt x="0" y="50"/>
                    <a:pt x="7" y="36"/>
                    <a:pt x="20" y="32"/>
                  </a:cubicBezTo>
                  <a:cubicBezTo>
                    <a:pt x="124" y="0"/>
                    <a:pt x="239" y="1"/>
                    <a:pt x="342" y="37"/>
                  </a:cubicBezTo>
                  <a:cubicBezTo>
                    <a:pt x="355" y="41"/>
                    <a:pt x="362" y="56"/>
                    <a:pt x="357" y="69"/>
                  </a:cubicBezTo>
                  <a:cubicBezTo>
                    <a:pt x="354" y="79"/>
                    <a:pt x="344" y="86"/>
                    <a:pt x="334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2" name="Freeform 222">
              <a:extLst>
                <a:ext uri="{FF2B5EF4-FFF2-40B4-BE49-F238E27FC236}">
                  <a16:creationId xmlns:a16="http://schemas.microsoft.com/office/drawing/2014/main" id="{F4D0BEDB-C7F4-3ACF-E635-B7044820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7176" y="1130301"/>
              <a:ext cx="47625" cy="250825"/>
            </a:xfrm>
            <a:custGeom>
              <a:avLst/>
              <a:gdLst>
                <a:gd name="T0" fmla="*/ 87 w 113"/>
                <a:gd name="T1" fmla="*/ 604 h 604"/>
                <a:gd name="T2" fmla="*/ 25 w 113"/>
                <a:gd name="T3" fmla="*/ 604 h 604"/>
                <a:gd name="T4" fmla="*/ 0 w 113"/>
                <a:gd name="T5" fmla="*/ 579 h 604"/>
                <a:gd name="T6" fmla="*/ 25 w 113"/>
                <a:gd name="T7" fmla="*/ 554 h 604"/>
                <a:gd name="T8" fmla="*/ 62 w 113"/>
                <a:gd name="T9" fmla="*/ 554 h 604"/>
                <a:gd name="T10" fmla="*/ 62 w 113"/>
                <a:gd name="T11" fmla="*/ 164 h 604"/>
                <a:gd name="T12" fmla="*/ 48 w 113"/>
                <a:gd name="T13" fmla="*/ 37 h 604"/>
                <a:gd name="T14" fmla="*/ 62 w 113"/>
                <a:gd name="T15" fmla="*/ 4 h 604"/>
                <a:gd name="T16" fmla="*/ 95 w 113"/>
                <a:gd name="T17" fmla="*/ 19 h 604"/>
                <a:gd name="T18" fmla="*/ 112 w 113"/>
                <a:gd name="T19" fmla="*/ 164 h 604"/>
                <a:gd name="T20" fmla="*/ 112 w 113"/>
                <a:gd name="T21" fmla="*/ 579 h 604"/>
                <a:gd name="T22" fmla="*/ 87 w 113"/>
                <a:gd name="T23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3" h="604">
                  <a:moveTo>
                    <a:pt x="87" y="604"/>
                  </a:moveTo>
                  <a:cubicBezTo>
                    <a:pt x="25" y="604"/>
                    <a:pt x="25" y="604"/>
                    <a:pt x="25" y="604"/>
                  </a:cubicBezTo>
                  <a:cubicBezTo>
                    <a:pt x="11" y="604"/>
                    <a:pt x="0" y="593"/>
                    <a:pt x="0" y="579"/>
                  </a:cubicBezTo>
                  <a:cubicBezTo>
                    <a:pt x="0" y="566"/>
                    <a:pt x="11" y="554"/>
                    <a:pt x="25" y="554"/>
                  </a:cubicBezTo>
                  <a:cubicBezTo>
                    <a:pt x="62" y="554"/>
                    <a:pt x="62" y="554"/>
                    <a:pt x="62" y="554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62" y="139"/>
                    <a:pt x="60" y="68"/>
                    <a:pt x="48" y="37"/>
                  </a:cubicBezTo>
                  <a:cubicBezTo>
                    <a:pt x="43" y="24"/>
                    <a:pt x="49" y="10"/>
                    <a:pt x="62" y="4"/>
                  </a:cubicBezTo>
                  <a:cubicBezTo>
                    <a:pt x="75" y="0"/>
                    <a:pt x="90" y="6"/>
                    <a:pt x="95" y="19"/>
                  </a:cubicBezTo>
                  <a:cubicBezTo>
                    <a:pt x="113" y="64"/>
                    <a:pt x="112" y="154"/>
                    <a:pt x="112" y="164"/>
                  </a:cubicBezTo>
                  <a:cubicBezTo>
                    <a:pt x="112" y="579"/>
                    <a:pt x="112" y="579"/>
                    <a:pt x="112" y="579"/>
                  </a:cubicBezTo>
                  <a:cubicBezTo>
                    <a:pt x="112" y="593"/>
                    <a:pt x="101" y="604"/>
                    <a:pt x="87" y="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3" name="Freeform 223">
              <a:extLst>
                <a:ext uri="{FF2B5EF4-FFF2-40B4-BE49-F238E27FC236}">
                  <a16:creationId xmlns:a16="http://schemas.microsoft.com/office/drawing/2014/main" id="{19944171-DA7B-13D2-DBBA-14A6DAD61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4276" y="1042988"/>
              <a:ext cx="204788" cy="42863"/>
            </a:xfrm>
            <a:custGeom>
              <a:avLst/>
              <a:gdLst>
                <a:gd name="T0" fmla="*/ 29 w 493"/>
                <a:gd name="T1" fmla="*/ 101 h 101"/>
                <a:gd name="T2" fmla="*/ 5 w 493"/>
                <a:gd name="T3" fmla="*/ 84 h 101"/>
                <a:gd name="T4" fmla="*/ 20 w 493"/>
                <a:gd name="T5" fmla="*/ 52 h 101"/>
                <a:gd name="T6" fmla="*/ 472 w 493"/>
                <a:gd name="T7" fmla="*/ 45 h 101"/>
                <a:gd name="T8" fmla="*/ 489 w 493"/>
                <a:gd name="T9" fmla="*/ 77 h 101"/>
                <a:gd name="T10" fmla="*/ 457 w 493"/>
                <a:gd name="T11" fmla="*/ 93 h 101"/>
                <a:gd name="T12" fmla="*/ 37 w 493"/>
                <a:gd name="T13" fmla="*/ 99 h 101"/>
                <a:gd name="T14" fmla="*/ 29 w 493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3" h="101">
                  <a:moveTo>
                    <a:pt x="29" y="101"/>
                  </a:moveTo>
                  <a:cubicBezTo>
                    <a:pt x="18" y="101"/>
                    <a:pt x="8" y="94"/>
                    <a:pt x="5" y="84"/>
                  </a:cubicBezTo>
                  <a:cubicBezTo>
                    <a:pt x="0" y="71"/>
                    <a:pt x="7" y="57"/>
                    <a:pt x="20" y="52"/>
                  </a:cubicBezTo>
                  <a:cubicBezTo>
                    <a:pt x="165" y="2"/>
                    <a:pt x="326" y="0"/>
                    <a:pt x="472" y="45"/>
                  </a:cubicBezTo>
                  <a:cubicBezTo>
                    <a:pt x="486" y="50"/>
                    <a:pt x="493" y="64"/>
                    <a:pt x="489" y="77"/>
                  </a:cubicBezTo>
                  <a:cubicBezTo>
                    <a:pt x="485" y="90"/>
                    <a:pt x="471" y="97"/>
                    <a:pt x="457" y="93"/>
                  </a:cubicBezTo>
                  <a:cubicBezTo>
                    <a:pt x="321" y="51"/>
                    <a:pt x="172" y="53"/>
                    <a:pt x="37" y="99"/>
                  </a:cubicBezTo>
                  <a:cubicBezTo>
                    <a:pt x="34" y="100"/>
                    <a:pt x="31" y="101"/>
                    <a:pt x="29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4" name="Freeform 224">
              <a:extLst>
                <a:ext uri="{FF2B5EF4-FFF2-40B4-BE49-F238E27FC236}">
                  <a16:creationId xmlns:a16="http://schemas.microsoft.com/office/drawing/2014/main" id="{0BE7F231-F8BA-8F83-7CDC-FF86E8E1D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4576" y="954088"/>
              <a:ext cx="120650" cy="136525"/>
            </a:xfrm>
            <a:custGeom>
              <a:avLst/>
              <a:gdLst>
                <a:gd name="T0" fmla="*/ 146 w 292"/>
                <a:gd name="T1" fmla="*/ 326 h 326"/>
                <a:gd name="T2" fmla="*/ 0 w 292"/>
                <a:gd name="T3" fmla="*/ 180 h 326"/>
                <a:gd name="T4" fmla="*/ 0 w 292"/>
                <a:gd name="T5" fmla="*/ 146 h 326"/>
                <a:gd name="T6" fmla="*/ 22 w 292"/>
                <a:gd name="T7" fmla="*/ 69 h 326"/>
                <a:gd name="T8" fmla="*/ 56 w 292"/>
                <a:gd name="T9" fmla="*/ 61 h 326"/>
                <a:gd name="T10" fmla="*/ 64 w 292"/>
                <a:gd name="T11" fmla="*/ 96 h 326"/>
                <a:gd name="T12" fmla="*/ 50 w 292"/>
                <a:gd name="T13" fmla="*/ 146 h 326"/>
                <a:gd name="T14" fmla="*/ 50 w 292"/>
                <a:gd name="T15" fmla="*/ 180 h 326"/>
                <a:gd name="T16" fmla="*/ 146 w 292"/>
                <a:gd name="T17" fmla="*/ 276 h 326"/>
                <a:gd name="T18" fmla="*/ 242 w 292"/>
                <a:gd name="T19" fmla="*/ 180 h 326"/>
                <a:gd name="T20" fmla="*/ 242 w 292"/>
                <a:gd name="T21" fmla="*/ 146 h 326"/>
                <a:gd name="T22" fmla="*/ 146 w 292"/>
                <a:gd name="T23" fmla="*/ 50 h 326"/>
                <a:gd name="T24" fmla="*/ 102 w 292"/>
                <a:gd name="T25" fmla="*/ 61 h 326"/>
                <a:gd name="T26" fmla="*/ 68 w 292"/>
                <a:gd name="T27" fmla="*/ 50 h 326"/>
                <a:gd name="T28" fmla="*/ 78 w 292"/>
                <a:gd name="T29" fmla="*/ 16 h 326"/>
                <a:gd name="T30" fmla="*/ 146 w 292"/>
                <a:gd name="T31" fmla="*/ 0 h 326"/>
                <a:gd name="T32" fmla="*/ 292 w 292"/>
                <a:gd name="T33" fmla="*/ 146 h 326"/>
                <a:gd name="T34" fmla="*/ 292 w 292"/>
                <a:gd name="T35" fmla="*/ 180 h 326"/>
                <a:gd name="T36" fmla="*/ 146 w 292"/>
                <a:gd name="T37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2" h="326">
                  <a:moveTo>
                    <a:pt x="146" y="326"/>
                  </a:moveTo>
                  <a:cubicBezTo>
                    <a:pt x="65" y="326"/>
                    <a:pt x="0" y="261"/>
                    <a:pt x="0" y="18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19"/>
                    <a:pt x="7" y="92"/>
                    <a:pt x="22" y="69"/>
                  </a:cubicBezTo>
                  <a:cubicBezTo>
                    <a:pt x="29" y="58"/>
                    <a:pt x="44" y="54"/>
                    <a:pt x="56" y="61"/>
                  </a:cubicBezTo>
                  <a:cubicBezTo>
                    <a:pt x="68" y="68"/>
                    <a:pt x="72" y="84"/>
                    <a:pt x="64" y="96"/>
                  </a:cubicBezTo>
                  <a:cubicBezTo>
                    <a:pt x="55" y="111"/>
                    <a:pt x="50" y="128"/>
                    <a:pt x="50" y="146"/>
                  </a:cubicBezTo>
                  <a:cubicBezTo>
                    <a:pt x="50" y="180"/>
                    <a:pt x="50" y="180"/>
                    <a:pt x="50" y="180"/>
                  </a:cubicBezTo>
                  <a:cubicBezTo>
                    <a:pt x="50" y="233"/>
                    <a:pt x="93" y="276"/>
                    <a:pt x="146" y="276"/>
                  </a:cubicBezTo>
                  <a:cubicBezTo>
                    <a:pt x="199" y="276"/>
                    <a:pt x="242" y="233"/>
                    <a:pt x="242" y="180"/>
                  </a:cubicBezTo>
                  <a:cubicBezTo>
                    <a:pt x="242" y="146"/>
                    <a:pt x="242" y="146"/>
                    <a:pt x="242" y="146"/>
                  </a:cubicBezTo>
                  <a:cubicBezTo>
                    <a:pt x="242" y="93"/>
                    <a:pt x="199" y="50"/>
                    <a:pt x="146" y="50"/>
                  </a:cubicBezTo>
                  <a:cubicBezTo>
                    <a:pt x="130" y="50"/>
                    <a:pt x="115" y="54"/>
                    <a:pt x="102" y="61"/>
                  </a:cubicBezTo>
                  <a:cubicBezTo>
                    <a:pt x="90" y="67"/>
                    <a:pt x="74" y="63"/>
                    <a:pt x="68" y="50"/>
                  </a:cubicBezTo>
                  <a:cubicBezTo>
                    <a:pt x="61" y="38"/>
                    <a:pt x="66" y="23"/>
                    <a:pt x="78" y="16"/>
                  </a:cubicBezTo>
                  <a:cubicBezTo>
                    <a:pt x="99" y="6"/>
                    <a:pt x="123" y="0"/>
                    <a:pt x="146" y="0"/>
                  </a:cubicBezTo>
                  <a:cubicBezTo>
                    <a:pt x="227" y="0"/>
                    <a:pt x="292" y="66"/>
                    <a:pt x="292" y="146"/>
                  </a:cubicBezTo>
                  <a:cubicBezTo>
                    <a:pt x="292" y="180"/>
                    <a:pt x="292" y="180"/>
                    <a:pt x="292" y="180"/>
                  </a:cubicBezTo>
                  <a:cubicBezTo>
                    <a:pt x="292" y="261"/>
                    <a:pt x="227" y="326"/>
                    <a:pt x="146" y="3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5" name="Freeform 225">
              <a:extLst>
                <a:ext uri="{FF2B5EF4-FFF2-40B4-BE49-F238E27FC236}">
                  <a16:creationId xmlns:a16="http://schemas.microsoft.com/office/drawing/2014/main" id="{CA455992-F481-100F-E0D7-2AEE7260A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8589" y="954088"/>
              <a:ext cx="122238" cy="136525"/>
            </a:xfrm>
            <a:custGeom>
              <a:avLst/>
              <a:gdLst>
                <a:gd name="T0" fmla="*/ 147 w 293"/>
                <a:gd name="T1" fmla="*/ 326 h 326"/>
                <a:gd name="T2" fmla="*/ 0 w 293"/>
                <a:gd name="T3" fmla="*/ 180 h 326"/>
                <a:gd name="T4" fmla="*/ 0 w 293"/>
                <a:gd name="T5" fmla="*/ 146 h 326"/>
                <a:gd name="T6" fmla="*/ 22 w 293"/>
                <a:gd name="T7" fmla="*/ 69 h 326"/>
                <a:gd name="T8" fmla="*/ 57 w 293"/>
                <a:gd name="T9" fmla="*/ 61 h 326"/>
                <a:gd name="T10" fmla="*/ 65 w 293"/>
                <a:gd name="T11" fmla="*/ 96 h 326"/>
                <a:gd name="T12" fmla="*/ 51 w 293"/>
                <a:gd name="T13" fmla="*/ 146 h 326"/>
                <a:gd name="T14" fmla="*/ 51 w 293"/>
                <a:gd name="T15" fmla="*/ 180 h 326"/>
                <a:gd name="T16" fmla="*/ 147 w 293"/>
                <a:gd name="T17" fmla="*/ 276 h 326"/>
                <a:gd name="T18" fmla="*/ 243 w 293"/>
                <a:gd name="T19" fmla="*/ 180 h 326"/>
                <a:gd name="T20" fmla="*/ 243 w 293"/>
                <a:gd name="T21" fmla="*/ 146 h 326"/>
                <a:gd name="T22" fmla="*/ 147 w 293"/>
                <a:gd name="T23" fmla="*/ 50 h 326"/>
                <a:gd name="T24" fmla="*/ 102 w 293"/>
                <a:gd name="T25" fmla="*/ 61 h 326"/>
                <a:gd name="T26" fmla="*/ 68 w 293"/>
                <a:gd name="T27" fmla="*/ 50 h 326"/>
                <a:gd name="T28" fmla="*/ 79 w 293"/>
                <a:gd name="T29" fmla="*/ 16 h 326"/>
                <a:gd name="T30" fmla="*/ 147 w 293"/>
                <a:gd name="T31" fmla="*/ 0 h 326"/>
                <a:gd name="T32" fmla="*/ 293 w 293"/>
                <a:gd name="T33" fmla="*/ 146 h 326"/>
                <a:gd name="T34" fmla="*/ 293 w 293"/>
                <a:gd name="T35" fmla="*/ 180 h 326"/>
                <a:gd name="T36" fmla="*/ 147 w 293"/>
                <a:gd name="T37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3" h="326">
                  <a:moveTo>
                    <a:pt x="147" y="326"/>
                  </a:moveTo>
                  <a:cubicBezTo>
                    <a:pt x="66" y="326"/>
                    <a:pt x="0" y="261"/>
                    <a:pt x="0" y="18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19"/>
                    <a:pt x="8" y="92"/>
                    <a:pt x="22" y="69"/>
                  </a:cubicBezTo>
                  <a:cubicBezTo>
                    <a:pt x="29" y="58"/>
                    <a:pt x="45" y="54"/>
                    <a:pt x="57" y="61"/>
                  </a:cubicBezTo>
                  <a:cubicBezTo>
                    <a:pt x="68" y="69"/>
                    <a:pt x="72" y="84"/>
                    <a:pt x="65" y="96"/>
                  </a:cubicBezTo>
                  <a:cubicBezTo>
                    <a:pt x="55" y="111"/>
                    <a:pt x="51" y="128"/>
                    <a:pt x="51" y="146"/>
                  </a:cubicBezTo>
                  <a:cubicBezTo>
                    <a:pt x="51" y="180"/>
                    <a:pt x="51" y="180"/>
                    <a:pt x="51" y="180"/>
                  </a:cubicBezTo>
                  <a:cubicBezTo>
                    <a:pt x="51" y="233"/>
                    <a:pt x="94" y="276"/>
                    <a:pt x="147" y="276"/>
                  </a:cubicBezTo>
                  <a:cubicBezTo>
                    <a:pt x="200" y="276"/>
                    <a:pt x="243" y="233"/>
                    <a:pt x="243" y="180"/>
                  </a:cubicBezTo>
                  <a:cubicBezTo>
                    <a:pt x="243" y="146"/>
                    <a:pt x="243" y="146"/>
                    <a:pt x="243" y="146"/>
                  </a:cubicBezTo>
                  <a:cubicBezTo>
                    <a:pt x="243" y="93"/>
                    <a:pt x="200" y="50"/>
                    <a:pt x="147" y="50"/>
                  </a:cubicBezTo>
                  <a:cubicBezTo>
                    <a:pt x="131" y="50"/>
                    <a:pt x="116" y="54"/>
                    <a:pt x="102" y="61"/>
                  </a:cubicBezTo>
                  <a:cubicBezTo>
                    <a:pt x="90" y="67"/>
                    <a:pt x="75" y="63"/>
                    <a:pt x="68" y="50"/>
                  </a:cubicBezTo>
                  <a:cubicBezTo>
                    <a:pt x="62" y="38"/>
                    <a:pt x="67" y="23"/>
                    <a:pt x="79" y="16"/>
                  </a:cubicBezTo>
                  <a:cubicBezTo>
                    <a:pt x="100" y="6"/>
                    <a:pt x="123" y="0"/>
                    <a:pt x="147" y="0"/>
                  </a:cubicBezTo>
                  <a:cubicBezTo>
                    <a:pt x="227" y="0"/>
                    <a:pt x="293" y="66"/>
                    <a:pt x="293" y="146"/>
                  </a:cubicBezTo>
                  <a:cubicBezTo>
                    <a:pt x="293" y="180"/>
                    <a:pt x="293" y="180"/>
                    <a:pt x="293" y="180"/>
                  </a:cubicBezTo>
                  <a:cubicBezTo>
                    <a:pt x="293" y="261"/>
                    <a:pt x="227" y="326"/>
                    <a:pt x="147" y="3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30100C8-7954-2B98-DC4E-387BFAAEC08E}"/>
              </a:ext>
            </a:extLst>
          </p:cNvPr>
          <p:cNvGrpSpPr>
            <a:grpSpLocks noChangeAspect="1"/>
          </p:cNvGrpSpPr>
          <p:nvPr/>
        </p:nvGrpSpPr>
        <p:grpSpPr>
          <a:xfrm>
            <a:off x="8433580" y="3540937"/>
            <a:ext cx="365095" cy="364223"/>
            <a:chOff x="8427983" y="3189038"/>
            <a:chExt cx="365095" cy="364223"/>
          </a:xfrm>
          <a:solidFill>
            <a:schemeClr val="accent1"/>
          </a:solidFill>
        </p:grpSpPr>
        <p:sp>
          <p:nvSpPr>
            <p:cNvPr id="107" name="Freeform 276">
              <a:extLst>
                <a:ext uri="{FF2B5EF4-FFF2-40B4-BE49-F238E27FC236}">
                  <a16:creationId xmlns:a16="http://schemas.microsoft.com/office/drawing/2014/main" id="{E6BF93B0-FC9F-8EA3-DFA1-3C79A7ADB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6732" y="3189038"/>
              <a:ext cx="126346" cy="126346"/>
            </a:xfrm>
            <a:custGeom>
              <a:avLst/>
              <a:gdLst>
                <a:gd name="T0" fmla="*/ 371 w 548"/>
                <a:gd name="T1" fmla="*/ 549 h 549"/>
                <a:gd name="T2" fmla="*/ 371 w 548"/>
                <a:gd name="T3" fmla="*/ 549 h 549"/>
                <a:gd name="T4" fmla="*/ 353 w 548"/>
                <a:gd name="T5" fmla="*/ 541 h 549"/>
                <a:gd name="T6" fmla="*/ 307 w 548"/>
                <a:gd name="T7" fmla="*/ 496 h 549"/>
                <a:gd name="T8" fmla="*/ 307 w 548"/>
                <a:gd name="T9" fmla="*/ 460 h 549"/>
                <a:gd name="T10" fmla="*/ 343 w 548"/>
                <a:gd name="T11" fmla="*/ 460 h 549"/>
                <a:gd name="T12" fmla="*/ 371 w 548"/>
                <a:gd name="T13" fmla="*/ 488 h 549"/>
                <a:gd name="T14" fmla="*/ 463 w 548"/>
                <a:gd name="T15" fmla="*/ 395 h 549"/>
                <a:gd name="T16" fmla="*/ 498 w 548"/>
                <a:gd name="T17" fmla="*/ 311 h 549"/>
                <a:gd name="T18" fmla="*/ 463 w 548"/>
                <a:gd name="T19" fmla="*/ 228 h 549"/>
                <a:gd name="T20" fmla="*/ 321 w 548"/>
                <a:gd name="T21" fmla="*/ 85 h 549"/>
                <a:gd name="T22" fmla="*/ 153 w 548"/>
                <a:gd name="T23" fmla="*/ 85 h 549"/>
                <a:gd name="T24" fmla="*/ 61 w 548"/>
                <a:gd name="T25" fmla="*/ 178 h 549"/>
                <a:gd name="T26" fmla="*/ 268 w 548"/>
                <a:gd name="T27" fmla="*/ 385 h 549"/>
                <a:gd name="T28" fmla="*/ 268 w 548"/>
                <a:gd name="T29" fmla="*/ 420 h 549"/>
                <a:gd name="T30" fmla="*/ 232 w 548"/>
                <a:gd name="T31" fmla="*/ 420 h 549"/>
                <a:gd name="T32" fmla="*/ 7 w 548"/>
                <a:gd name="T33" fmla="*/ 196 h 549"/>
                <a:gd name="T34" fmla="*/ 0 w 548"/>
                <a:gd name="T35" fmla="*/ 178 h 549"/>
                <a:gd name="T36" fmla="*/ 7 w 548"/>
                <a:gd name="T37" fmla="*/ 160 h 549"/>
                <a:gd name="T38" fmla="*/ 118 w 548"/>
                <a:gd name="T39" fmla="*/ 50 h 549"/>
                <a:gd name="T40" fmla="*/ 237 w 548"/>
                <a:gd name="T41" fmla="*/ 0 h 549"/>
                <a:gd name="T42" fmla="*/ 357 w 548"/>
                <a:gd name="T43" fmla="*/ 50 h 549"/>
                <a:gd name="T44" fmla="*/ 499 w 548"/>
                <a:gd name="T45" fmla="*/ 192 h 549"/>
                <a:gd name="T46" fmla="*/ 548 w 548"/>
                <a:gd name="T47" fmla="*/ 311 h 549"/>
                <a:gd name="T48" fmla="*/ 499 w 548"/>
                <a:gd name="T49" fmla="*/ 431 h 549"/>
                <a:gd name="T50" fmla="*/ 388 w 548"/>
                <a:gd name="T51" fmla="*/ 541 h 549"/>
                <a:gd name="T52" fmla="*/ 371 w 548"/>
                <a:gd name="T53" fmla="*/ 54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8" h="549">
                  <a:moveTo>
                    <a:pt x="371" y="549"/>
                  </a:moveTo>
                  <a:cubicBezTo>
                    <a:pt x="371" y="549"/>
                    <a:pt x="371" y="549"/>
                    <a:pt x="371" y="549"/>
                  </a:cubicBezTo>
                  <a:cubicBezTo>
                    <a:pt x="364" y="549"/>
                    <a:pt x="357" y="546"/>
                    <a:pt x="353" y="541"/>
                  </a:cubicBezTo>
                  <a:cubicBezTo>
                    <a:pt x="307" y="496"/>
                    <a:pt x="307" y="496"/>
                    <a:pt x="307" y="496"/>
                  </a:cubicBezTo>
                  <a:cubicBezTo>
                    <a:pt x="297" y="486"/>
                    <a:pt x="297" y="470"/>
                    <a:pt x="307" y="460"/>
                  </a:cubicBezTo>
                  <a:cubicBezTo>
                    <a:pt x="317" y="450"/>
                    <a:pt x="333" y="450"/>
                    <a:pt x="343" y="460"/>
                  </a:cubicBezTo>
                  <a:cubicBezTo>
                    <a:pt x="371" y="488"/>
                    <a:pt x="371" y="488"/>
                    <a:pt x="371" y="488"/>
                  </a:cubicBezTo>
                  <a:cubicBezTo>
                    <a:pt x="463" y="395"/>
                    <a:pt x="463" y="395"/>
                    <a:pt x="463" y="395"/>
                  </a:cubicBezTo>
                  <a:cubicBezTo>
                    <a:pt x="485" y="373"/>
                    <a:pt x="498" y="343"/>
                    <a:pt x="498" y="311"/>
                  </a:cubicBezTo>
                  <a:cubicBezTo>
                    <a:pt x="498" y="280"/>
                    <a:pt x="485" y="250"/>
                    <a:pt x="463" y="228"/>
                  </a:cubicBezTo>
                  <a:cubicBezTo>
                    <a:pt x="321" y="85"/>
                    <a:pt x="321" y="85"/>
                    <a:pt x="321" y="85"/>
                  </a:cubicBezTo>
                  <a:cubicBezTo>
                    <a:pt x="276" y="41"/>
                    <a:pt x="198" y="41"/>
                    <a:pt x="153" y="85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268" y="385"/>
                    <a:pt x="268" y="385"/>
                    <a:pt x="268" y="385"/>
                  </a:cubicBezTo>
                  <a:cubicBezTo>
                    <a:pt x="278" y="394"/>
                    <a:pt x="278" y="411"/>
                    <a:pt x="268" y="420"/>
                  </a:cubicBezTo>
                  <a:cubicBezTo>
                    <a:pt x="258" y="430"/>
                    <a:pt x="242" y="430"/>
                    <a:pt x="232" y="420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2" y="191"/>
                    <a:pt x="0" y="185"/>
                    <a:pt x="0" y="178"/>
                  </a:cubicBezTo>
                  <a:cubicBezTo>
                    <a:pt x="0" y="171"/>
                    <a:pt x="2" y="165"/>
                    <a:pt x="7" y="16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49" y="18"/>
                    <a:pt x="192" y="0"/>
                    <a:pt x="237" y="0"/>
                  </a:cubicBezTo>
                  <a:cubicBezTo>
                    <a:pt x="282" y="0"/>
                    <a:pt x="325" y="18"/>
                    <a:pt x="357" y="50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31" y="224"/>
                    <a:pt x="548" y="266"/>
                    <a:pt x="548" y="311"/>
                  </a:cubicBezTo>
                  <a:cubicBezTo>
                    <a:pt x="548" y="357"/>
                    <a:pt x="531" y="399"/>
                    <a:pt x="499" y="431"/>
                  </a:cubicBezTo>
                  <a:cubicBezTo>
                    <a:pt x="388" y="541"/>
                    <a:pt x="388" y="541"/>
                    <a:pt x="388" y="541"/>
                  </a:cubicBezTo>
                  <a:cubicBezTo>
                    <a:pt x="384" y="546"/>
                    <a:pt x="377" y="549"/>
                    <a:pt x="371" y="5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8" name="Line 277">
              <a:extLst>
                <a:ext uri="{FF2B5EF4-FFF2-40B4-BE49-F238E27FC236}">
                  <a16:creationId xmlns:a16="http://schemas.microsoft.com/office/drawing/2014/main" id="{6F4D2CC5-1BC3-8749-C63E-AF384099B3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15118" y="3435629"/>
              <a:ext cx="0" cy="0"/>
            </a:xfrm>
            <a:prstGeom prst="line">
              <a:avLst/>
            </a:prstGeom>
            <a:grpFill/>
            <a:ln w="22225" cap="rnd">
              <a:solidFill>
                <a:srgbClr val="555557"/>
              </a:solidFill>
              <a:prstDash val="solid"/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9" name="Freeform 278">
              <a:extLst>
                <a:ext uri="{FF2B5EF4-FFF2-40B4-BE49-F238E27FC236}">
                  <a16:creationId xmlns:a16="http://schemas.microsoft.com/office/drawing/2014/main" id="{FC7723B2-C116-B1F1-A00F-99E820FBB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3749" y="3236091"/>
              <a:ext cx="261404" cy="207381"/>
            </a:xfrm>
            <a:custGeom>
              <a:avLst/>
              <a:gdLst>
                <a:gd name="T0" fmla="*/ 607 w 1134"/>
                <a:gd name="T1" fmla="*/ 898 h 898"/>
                <a:gd name="T2" fmla="*/ 589 w 1134"/>
                <a:gd name="T3" fmla="*/ 891 h 898"/>
                <a:gd name="T4" fmla="*/ 589 w 1134"/>
                <a:gd name="T5" fmla="*/ 855 h 898"/>
                <a:gd name="T6" fmla="*/ 1071 w 1134"/>
                <a:gd name="T7" fmla="*/ 373 h 898"/>
                <a:gd name="T8" fmla="*/ 761 w 1134"/>
                <a:gd name="T9" fmla="*/ 64 h 898"/>
                <a:gd name="T10" fmla="*/ 45 w 1134"/>
                <a:gd name="T11" fmla="*/ 779 h 898"/>
                <a:gd name="T12" fmla="*/ 9 w 1134"/>
                <a:gd name="T13" fmla="*/ 779 h 898"/>
                <a:gd name="T14" fmla="*/ 9 w 1134"/>
                <a:gd name="T15" fmla="*/ 744 h 898"/>
                <a:gd name="T16" fmla="*/ 743 w 1134"/>
                <a:gd name="T17" fmla="*/ 10 h 898"/>
                <a:gd name="T18" fmla="*/ 779 w 1134"/>
                <a:gd name="T19" fmla="*/ 10 h 898"/>
                <a:gd name="T20" fmla="*/ 1125 w 1134"/>
                <a:gd name="T21" fmla="*/ 356 h 898"/>
                <a:gd name="T22" fmla="*/ 1125 w 1134"/>
                <a:gd name="T23" fmla="*/ 391 h 898"/>
                <a:gd name="T24" fmla="*/ 625 w 1134"/>
                <a:gd name="T25" fmla="*/ 891 h 898"/>
                <a:gd name="T26" fmla="*/ 607 w 1134"/>
                <a:gd name="T27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4" h="898">
                  <a:moveTo>
                    <a:pt x="607" y="898"/>
                  </a:moveTo>
                  <a:cubicBezTo>
                    <a:pt x="601" y="898"/>
                    <a:pt x="594" y="896"/>
                    <a:pt x="589" y="891"/>
                  </a:cubicBezTo>
                  <a:cubicBezTo>
                    <a:pt x="579" y="881"/>
                    <a:pt x="579" y="865"/>
                    <a:pt x="589" y="855"/>
                  </a:cubicBezTo>
                  <a:cubicBezTo>
                    <a:pt x="1071" y="373"/>
                    <a:pt x="1071" y="373"/>
                    <a:pt x="1071" y="373"/>
                  </a:cubicBezTo>
                  <a:cubicBezTo>
                    <a:pt x="761" y="64"/>
                    <a:pt x="761" y="64"/>
                    <a:pt x="761" y="64"/>
                  </a:cubicBezTo>
                  <a:cubicBezTo>
                    <a:pt x="45" y="779"/>
                    <a:pt x="45" y="779"/>
                    <a:pt x="45" y="779"/>
                  </a:cubicBezTo>
                  <a:cubicBezTo>
                    <a:pt x="35" y="789"/>
                    <a:pt x="19" y="789"/>
                    <a:pt x="9" y="779"/>
                  </a:cubicBezTo>
                  <a:cubicBezTo>
                    <a:pt x="0" y="770"/>
                    <a:pt x="0" y="754"/>
                    <a:pt x="9" y="744"/>
                  </a:cubicBezTo>
                  <a:cubicBezTo>
                    <a:pt x="743" y="10"/>
                    <a:pt x="743" y="10"/>
                    <a:pt x="743" y="10"/>
                  </a:cubicBezTo>
                  <a:cubicBezTo>
                    <a:pt x="753" y="0"/>
                    <a:pt x="769" y="0"/>
                    <a:pt x="779" y="10"/>
                  </a:cubicBezTo>
                  <a:cubicBezTo>
                    <a:pt x="1125" y="356"/>
                    <a:pt x="1125" y="356"/>
                    <a:pt x="1125" y="356"/>
                  </a:cubicBezTo>
                  <a:cubicBezTo>
                    <a:pt x="1134" y="365"/>
                    <a:pt x="1134" y="382"/>
                    <a:pt x="1125" y="391"/>
                  </a:cubicBezTo>
                  <a:cubicBezTo>
                    <a:pt x="625" y="891"/>
                    <a:pt x="625" y="891"/>
                    <a:pt x="625" y="891"/>
                  </a:cubicBezTo>
                  <a:cubicBezTo>
                    <a:pt x="620" y="896"/>
                    <a:pt x="614" y="898"/>
                    <a:pt x="607" y="8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0" name="Line 279">
              <a:extLst>
                <a:ext uri="{FF2B5EF4-FFF2-40B4-BE49-F238E27FC236}">
                  <a16:creationId xmlns:a16="http://schemas.microsoft.com/office/drawing/2014/main" id="{4CE8CD99-6BB8-162A-256D-4D1D354946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44744" y="3466126"/>
              <a:ext cx="0" cy="0"/>
            </a:xfrm>
            <a:prstGeom prst="line">
              <a:avLst/>
            </a:prstGeom>
            <a:grpFill/>
            <a:ln w="22225" cap="rnd">
              <a:solidFill>
                <a:srgbClr val="555557"/>
              </a:solidFill>
              <a:prstDash val="solid"/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1" name="Freeform 280">
              <a:extLst>
                <a:ext uri="{FF2B5EF4-FFF2-40B4-BE49-F238E27FC236}">
                  <a16:creationId xmlns:a16="http://schemas.microsoft.com/office/drawing/2014/main" id="{40A4A3F1-5354-1422-AACD-1F9598D5F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3913" y="3447828"/>
              <a:ext cx="49667" cy="48795"/>
            </a:xfrm>
            <a:custGeom>
              <a:avLst/>
              <a:gdLst>
                <a:gd name="T0" fmla="*/ 28 w 215"/>
                <a:gd name="T1" fmla="*/ 212 h 212"/>
                <a:gd name="T2" fmla="*/ 10 w 215"/>
                <a:gd name="T3" fmla="*/ 205 h 212"/>
                <a:gd name="T4" fmla="*/ 10 w 215"/>
                <a:gd name="T5" fmla="*/ 169 h 212"/>
                <a:gd name="T6" fmla="*/ 170 w 215"/>
                <a:gd name="T7" fmla="*/ 10 h 212"/>
                <a:gd name="T8" fmla="*/ 205 w 215"/>
                <a:gd name="T9" fmla="*/ 10 h 212"/>
                <a:gd name="T10" fmla="*/ 205 w 215"/>
                <a:gd name="T11" fmla="*/ 45 h 212"/>
                <a:gd name="T12" fmla="*/ 46 w 215"/>
                <a:gd name="T13" fmla="*/ 205 h 212"/>
                <a:gd name="T14" fmla="*/ 28 w 215"/>
                <a:gd name="T1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" h="212">
                  <a:moveTo>
                    <a:pt x="28" y="212"/>
                  </a:moveTo>
                  <a:cubicBezTo>
                    <a:pt x="21" y="212"/>
                    <a:pt x="15" y="210"/>
                    <a:pt x="10" y="205"/>
                  </a:cubicBezTo>
                  <a:cubicBezTo>
                    <a:pt x="0" y="195"/>
                    <a:pt x="0" y="179"/>
                    <a:pt x="10" y="169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80" y="0"/>
                    <a:pt x="196" y="0"/>
                    <a:pt x="205" y="10"/>
                  </a:cubicBezTo>
                  <a:cubicBezTo>
                    <a:pt x="215" y="20"/>
                    <a:pt x="215" y="36"/>
                    <a:pt x="205" y="45"/>
                  </a:cubicBezTo>
                  <a:cubicBezTo>
                    <a:pt x="46" y="205"/>
                    <a:pt x="46" y="205"/>
                    <a:pt x="46" y="205"/>
                  </a:cubicBezTo>
                  <a:cubicBezTo>
                    <a:pt x="41" y="210"/>
                    <a:pt x="34" y="212"/>
                    <a:pt x="28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2" name="Freeform 281">
              <a:extLst>
                <a:ext uri="{FF2B5EF4-FFF2-40B4-BE49-F238E27FC236}">
                  <a16:creationId xmlns:a16="http://schemas.microsoft.com/office/drawing/2014/main" id="{CF05D6A8-69F5-A135-9BE3-86B0A1B0F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3831" y="3485296"/>
              <a:ext cx="52281" cy="28755"/>
            </a:xfrm>
            <a:custGeom>
              <a:avLst/>
              <a:gdLst>
                <a:gd name="T0" fmla="*/ 28 w 229"/>
                <a:gd name="T1" fmla="*/ 125 h 125"/>
                <a:gd name="T2" fmla="*/ 5 w 229"/>
                <a:gd name="T3" fmla="*/ 109 h 125"/>
                <a:gd name="T4" fmla="*/ 19 w 229"/>
                <a:gd name="T5" fmla="*/ 76 h 125"/>
                <a:gd name="T6" fmla="*/ 190 w 229"/>
                <a:gd name="T7" fmla="*/ 6 h 125"/>
                <a:gd name="T8" fmla="*/ 223 w 229"/>
                <a:gd name="T9" fmla="*/ 19 h 125"/>
                <a:gd name="T10" fmla="*/ 210 w 229"/>
                <a:gd name="T11" fmla="*/ 52 h 125"/>
                <a:gd name="T12" fmla="*/ 38 w 229"/>
                <a:gd name="T13" fmla="*/ 123 h 125"/>
                <a:gd name="T14" fmla="*/ 28 w 229"/>
                <a:gd name="T1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125">
                  <a:moveTo>
                    <a:pt x="28" y="125"/>
                  </a:moveTo>
                  <a:cubicBezTo>
                    <a:pt x="18" y="125"/>
                    <a:pt x="9" y="119"/>
                    <a:pt x="5" y="109"/>
                  </a:cubicBezTo>
                  <a:cubicBezTo>
                    <a:pt x="0" y="96"/>
                    <a:pt x="6" y="82"/>
                    <a:pt x="19" y="76"/>
                  </a:cubicBezTo>
                  <a:cubicBezTo>
                    <a:pt x="190" y="6"/>
                    <a:pt x="190" y="6"/>
                    <a:pt x="190" y="6"/>
                  </a:cubicBezTo>
                  <a:cubicBezTo>
                    <a:pt x="203" y="0"/>
                    <a:pt x="218" y="6"/>
                    <a:pt x="223" y="19"/>
                  </a:cubicBezTo>
                  <a:cubicBezTo>
                    <a:pt x="229" y="32"/>
                    <a:pt x="222" y="47"/>
                    <a:pt x="210" y="52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5" y="124"/>
                    <a:pt x="32" y="125"/>
                    <a:pt x="28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3" name="Freeform 282">
              <a:extLst>
                <a:ext uri="{FF2B5EF4-FFF2-40B4-BE49-F238E27FC236}">
                  <a16:creationId xmlns:a16="http://schemas.microsoft.com/office/drawing/2014/main" id="{E11D64F7-D6CF-9B4A-3D85-F3AA56A24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2919" y="3500980"/>
              <a:ext cx="33983" cy="20912"/>
            </a:xfrm>
            <a:custGeom>
              <a:avLst/>
              <a:gdLst>
                <a:gd name="T0" fmla="*/ 29 w 145"/>
                <a:gd name="T1" fmla="*/ 90 h 90"/>
                <a:gd name="T2" fmla="*/ 5 w 145"/>
                <a:gd name="T3" fmla="*/ 74 h 90"/>
                <a:gd name="T4" fmla="*/ 19 w 145"/>
                <a:gd name="T5" fmla="*/ 41 h 90"/>
                <a:gd name="T6" fmla="*/ 107 w 145"/>
                <a:gd name="T7" fmla="*/ 5 h 90"/>
                <a:gd name="T8" fmla="*/ 140 w 145"/>
                <a:gd name="T9" fmla="*/ 19 h 90"/>
                <a:gd name="T10" fmla="*/ 126 w 145"/>
                <a:gd name="T11" fmla="*/ 52 h 90"/>
                <a:gd name="T12" fmla="*/ 38 w 145"/>
                <a:gd name="T13" fmla="*/ 88 h 90"/>
                <a:gd name="T14" fmla="*/ 29 w 145"/>
                <a:gd name="T1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90">
                  <a:moveTo>
                    <a:pt x="29" y="90"/>
                  </a:moveTo>
                  <a:cubicBezTo>
                    <a:pt x="19" y="90"/>
                    <a:pt x="9" y="84"/>
                    <a:pt x="5" y="74"/>
                  </a:cubicBezTo>
                  <a:cubicBezTo>
                    <a:pt x="0" y="61"/>
                    <a:pt x="6" y="47"/>
                    <a:pt x="19" y="41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20" y="0"/>
                    <a:pt x="134" y="6"/>
                    <a:pt x="140" y="19"/>
                  </a:cubicBezTo>
                  <a:cubicBezTo>
                    <a:pt x="145" y="32"/>
                    <a:pt x="139" y="47"/>
                    <a:pt x="126" y="52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35" y="89"/>
                    <a:pt x="32" y="90"/>
                    <a:pt x="2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4" name="Freeform 283">
              <a:extLst>
                <a:ext uri="{FF2B5EF4-FFF2-40B4-BE49-F238E27FC236}">
                  <a16:creationId xmlns:a16="http://schemas.microsoft.com/office/drawing/2014/main" id="{E873328A-E7B3-4409-DD46-FFE17E091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7983" y="3406003"/>
              <a:ext cx="88006" cy="147258"/>
            </a:xfrm>
            <a:custGeom>
              <a:avLst/>
              <a:gdLst>
                <a:gd name="T0" fmla="*/ 27 w 383"/>
                <a:gd name="T1" fmla="*/ 641 h 641"/>
                <a:gd name="T2" fmla="*/ 9 w 383"/>
                <a:gd name="T3" fmla="*/ 634 h 641"/>
                <a:gd name="T4" fmla="*/ 3 w 383"/>
                <a:gd name="T5" fmla="*/ 606 h 641"/>
                <a:gd name="T6" fmla="*/ 245 w 383"/>
                <a:gd name="T7" fmla="*/ 19 h 641"/>
                <a:gd name="T8" fmla="*/ 278 w 383"/>
                <a:gd name="T9" fmla="*/ 5 h 641"/>
                <a:gd name="T10" fmla="*/ 292 w 383"/>
                <a:gd name="T11" fmla="*/ 38 h 641"/>
                <a:gd name="T12" fmla="*/ 73 w 383"/>
                <a:gd name="T13" fmla="*/ 569 h 641"/>
                <a:gd name="T14" fmla="*/ 345 w 383"/>
                <a:gd name="T15" fmla="*/ 457 h 641"/>
                <a:gd name="T16" fmla="*/ 378 w 383"/>
                <a:gd name="T17" fmla="*/ 471 h 641"/>
                <a:gd name="T18" fmla="*/ 364 w 383"/>
                <a:gd name="T19" fmla="*/ 504 h 641"/>
                <a:gd name="T20" fmla="*/ 36 w 383"/>
                <a:gd name="T21" fmla="*/ 639 h 641"/>
                <a:gd name="T22" fmla="*/ 27 w 383"/>
                <a:gd name="T23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3" h="641">
                  <a:moveTo>
                    <a:pt x="27" y="641"/>
                  </a:moveTo>
                  <a:cubicBezTo>
                    <a:pt x="20" y="641"/>
                    <a:pt x="14" y="638"/>
                    <a:pt x="9" y="634"/>
                  </a:cubicBezTo>
                  <a:cubicBezTo>
                    <a:pt x="2" y="626"/>
                    <a:pt x="0" y="615"/>
                    <a:pt x="3" y="606"/>
                  </a:cubicBezTo>
                  <a:cubicBezTo>
                    <a:pt x="245" y="19"/>
                    <a:pt x="245" y="19"/>
                    <a:pt x="245" y="19"/>
                  </a:cubicBezTo>
                  <a:cubicBezTo>
                    <a:pt x="250" y="6"/>
                    <a:pt x="265" y="0"/>
                    <a:pt x="278" y="5"/>
                  </a:cubicBezTo>
                  <a:cubicBezTo>
                    <a:pt x="291" y="10"/>
                    <a:pt x="297" y="25"/>
                    <a:pt x="292" y="38"/>
                  </a:cubicBezTo>
                  <a:cubicBezTo>
                    <a:pt x="73" y="569"/>
                    <a:pt x="73" y="569"/>
                    <a:pt x="73" y="569"/>
                  </a:cubicBezTo>
                  <a:cubicBezTo>
                    <a:pt x="345" y="457"/>
                    <a:pt x="345" y="457"/>
                    <a:pt x="345" y="457"/>
                  </a:cubicBezTo>
                  <a:cubicBezTo>
                    <a:pt x="358" y="452"/>
                    <a:pt x="373" y="458"/>
                    <a:pt x="378" y="471"/>
                  </a:cubicBezTo>
                  <a:cubicBezTo>
                    <a:pt x="383" y="484"/>
                    <a:pt x="377" y="499"/>
                    <a:pt x="364" y="504"/>
                  </a:cubicBezTo>
                  <a:cubicBezTo>
                    <a:pt x="36" y="639"/>
                    <a:pt x="36" y="639"/>
                    <a:pt x="36" y="639"/>
                  </a:cubicBezTo>
                  <a:cubicBezTo>
                    <a:pt x="33" y="640"/>
                    <a:pt x="30" y="641"/>
                    <a:pt x="27" y="6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5" name="Freeform 284">
              <a:extLst>
                <a:ext uri="{FF2B5EF4-FFF2-40B4-BE49-F238E27FC236}">
                  <a16:creationId xmlns:a16="http://schemas.microsoft.com/office/drawing/2014/main" id="{D0F0E7DE-8AF5-03A0-9110-1773EAC15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024" y="3491395"/>
              <a:ext cx="41825" cy="41825"/>
            </a:xfrm>
            <a:custGeom>
              <a:avLst/>
              <a:gdLst>
                <a:gd name="T0" fmla="*/ 154 w 182"/>
                <a:gd name="T1" fmla="*/ 179 h 179"/>
                <a:gd name="T2" fmla="*/ 136 w 182"/>
                <a:gd name="T3" fmla="*/ 171 h 179"/>
                <a:gd name="T4" fmla="*/ 10 w 182"/>
                <a:gd name="T5" fmla="*/ 45 h 179"/>
                <a:gd name="T6" fmla="*/ 10 w 182"/>
                <a:gd name="T7" fmla="*/ 10 h 179"/>
                <a:gd name="T8" fmla="*/ 46 w 182"/>
                <a:gd name="T9" fmla="*/ 10 h 179"/>
                <a:gd name="T10" fmla="*/ 172 w 182"/>
                <a:gd name="T11" fmla="*/ 136 h 179"/>
                <a:gd name="T12" fmla="*/ 172 w 182"/>
                <a:gd name="T13" fmla="*/ 171 h 179"/>
                <a:gd name="T14" fmla="*/ 154 w 182"/>
                <a:gd name="T15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179">
                  <a:moveTo>
                    <a:pt x="154" y="179"/>
                  </a:moveTo>
                  <a:cubicBezTo>
                    <a:pt x="148" y="179"/>
                    <a:pt x="141" y="176"/>
                    <a:pt x="136" y="171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0" y="35"/>
                    <a:pt x="0" y="19"/>
                    <a:pt x="10" y="10"/>
                  </a:cubicBezTo>
                  <a:cubicBezTo>
                    <a:pt x="20" y="0"/>
                    <a:pt x="36" y="0"/>
                    <a:pt x="46" y="10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82" y="145"/>
                    <a:pt x="182" y="162"/>
                    <a:pt x="172" y="171"/>
                  </a:cubicBezTo>
                  <a:cubicBezTo>
                    <a:pt x="167" y="176"/>
                    <a:pt x="160" y="179"/>
                    <a:pt x="154" y="1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6" name="Freeform 285">
              <a:extLst>
                <a:ext uri="{FF2B5EF4-FFF2-40B4-BE49-F238E27FC236}">
                  <a16:creationId xmlns:a16="http://schemas.microsoft.com/office/drawing/2014/main" id="{67D815AC-355A-A63C-3250-9518D288B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9720" y="3257874"/>
              <a:ext cx="45310" cy="44439"/>
            </a:xfrm>
            <a:custGeom>
              <a:avLst/>
              <a:gdLst>
                <a:gd name="T0" fmla="*/ 27 w 197"/>
                <a:gd name="T1" fmla="*/ 194 h 194"/>
                <a:gd name="T2" fmla="*/ 10 w 197"/>
                <a:gd name="T3" fmla="*/ 187 h 194"/>
                <a:gd name="T4" fmla="*/ 10 w 197"/>
                <a:gd name="T5" fmla="*/ 151 h 194"/>
                <a:gd name="T6" fmla="*/ 151 w 197"/>
                <a:gd name="T7" fmla="*/ 9 h 194"/>
                <a:gd name="T8" fmla="*/ 187 w 197"/>
                <a:gd name="T9" fmla="*/ 9 h 194"/>
                <a:gd name="T10" fmla="*/ 187 w 197"/>
                <a:gd name="T11" fmla="*/ 45 h 194"/>
                <a:gd name="T12" fmla="*/ 45 w 197"/>
                <a:gd name="T13" fmla="*/ 187 h 194"/>
                <a:gd name="T14" fmla="*/ 27 w 197"/>
                <a:gd name="T1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" h="194">
                  <a:moveTo>
                    <a:pt x="27" y="194"/>
                  </a:moveTo>
                  <a:cubicBezTo>
                    <a:pt x="21" y="194"/>
                    <a:pt x="15" y="192"/>
                    <a:pt x="10" y="187"/>
                  </a:cubicBezTo>
                  <a:cubicBezTo>
                    <a:pt x="0" y="177"/>
                    <a:pt x="0" y="161"/>
                    <a:pt x="10" y="151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61" y="0"/>
                    <a:pt x="177" y="0"/>
                    <a:pt x="187" y="9"/>
                  </a:cubicBezTo>
                  <a:cubicBezTo>
                    <a:pt x="197" y="19"/>
                    <a:pt x="197" y="35"/>
                    <a:pt x="187" y="45"/>
                  </a:cubicBezTo>
                  <a:cubicBezTo>
                    <a:pt x="45" y="187"/>
                    <a:pt x="45" y="187"/>
                    <a:pt x="45" y="187"/>
                  </a:cubicBezTo>
                  <a:cubicBezTo>
                    <a:pt x="40" y="192"/>
                    <a:pt x="34" y="194"/>
                    <a:pt x="27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7" name="Freeform 287">
              <a:extLst>
                <a:ext uri="{FF2B5EF4-FFF2-40B4-BE49-F238E27FC236}">
                  <a16:creationId xmlns:a16="http://schemas.microsoft.com/office/drawing/2014/main" id="{B3505C01-18CF-2DEC-F4DC-0FA6C2522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0720" y="3236962"/>
              <a:ext cx="174270" cy="195182"/>
            </a:xfrm>
            <a:custGeom>
              <a:avLst/>
              <a:gdLst>
                <a:gd name="T0" fmla="*/ 87 w 757"/>
                <a:gd name="T1" fmla="*/ 845 h 845"/>
                <a:gd name="T2" fmla="*/ 25 w 757"/>
                <a:gd name="T3" fmla="*/ 819 h 845"/>
                <a:gd name="T4" fmla="*/ 0 w 757"/>
                <a:gd name="T5" fmla="*/ 758 h 845"/>
                <a:gd name="T6" fmla="*/ 25 w 757"/>
                <a:gd name="T7" fmla="*/ 696 h 845"/>
                <a:gd name="T8" fmla="*/ 711 w 757"/>
                <a:gd name="T9" fmla="*/ 10 h 845"/>
                <a:gd name="T10" fmla="*/ 747 w 757"/>
                <a:gd name="T11" fmla="*/ 10 h 845"/>
                <a:gd name="T12" fmla="*/ 747 w 757"/>
                <a:gd name="T13" fmla="*/ 46 h 845"/>
                <a:gd name="T14" fmla="*/ 61 w 757"/>
                <a:gd name="T15" fmla="*/ 732 h 845"/>
                <a:gd name="T16" fmla="*/ 50 w 757"/>
                <a:gd name="T17" fmla="*/ 758 h 845"/>
                <a:gd name="T18" fmla="*/ 61 w 757"/>
                <a:gd name="T19" fmla="*/ 783 h 845"/>
                <a:gd name="T20" fmla="*/ 112 w 757"/>
                <a:gd name="T21" fmla="*/ 783 h 845"/>
                <a:gd name="T22" fmla="*/ 580 w 757"/>
                <a:gd name="T23" fmla="*/ 316 h 845"/>
                <a:gd name="T24" fmla="*/ 616 w 757"/>
                <a:gd name="T25" fmla="*/ 316 h 845"/>
                <a:gd name="T26" fmla="*/ 616 w 757"/>
                <a:gd name="T27" fmla="*/ 352 h 845"/>
                <a:gd name="T28" fmla="*/ 148 w 757"/>
                <a:gd name="T29" fmla="*/ 819 h 845"/>
                <a:gd name="T30" fmla="*/ 87 w 757"/>
                <a:gd name="T31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7" h="845">
                  <a:moveTo>
                    <a:pt x="87" y="845"/>
                  </a:moveTo>
                  <a:cubicBezTo>
                    <a:pt x="64" y="845"/>
                    <a:pt x="42" y="836"/>
                    <a:pt x="25" y="819"/>
                  </a:cubicBezTo>
                  <a:cubicBezTo>
                    <a:pt x="9" y="803"/>
                    <a:pt x="0" y="781"/>
                    <a:pt x="0" y="758"/>
                  </a:cubicBezTo>
                  <a:cubicBezTo>
                    <a:pt x="0" y="734"/>
                    <a:pt x="9" y="712"/>
                    <a:pt x="25" y="696"/>
                  </a:cubicBezTo>
                  <a:cubicBezTo>
                    <a:pt x="711" y="10"/>
                    <a:pt x="711" y="10"/>
                    <a:pt x="711" y="10"/>
                  </a:cubicBezTo>
                  <a:cubicBezTo>
                    <a:pt x="721" y="0"/>
                    <a:pt x="737" y="0"/>
                    <a:pt x="747" y="10"/>
                  </a:cubicBezTo>
                  <a:cubicBezTo>
                    <a:pt x="757" y="20"/>
                    <a:pt x="757" y="36"/>
                    <a:pt x="747" y="46"/>
                  </a:cubicBezTo>
                  <a:cubicBezTo>
                    <a:pt x="61" y="732"/>
                    <a:pt x="61" y="732"/>
                    <a:pt x="61" y="732"/>
                  </a:cubicBezTo>
                  <a:cubicBezTo>
                    <a:pt x="54" y="739"/>
                    <a:pt x="50" y="748"/>
                    <a:pt x="50" y="758"/>
                  </a:cubicBezTo>
                  <a:cubicBezTo>
                    <a:pt x="50" y="767"/>
                    <a:pt x="54" y="777"/>
                    <a:pt x="61" y="783"/>
                  </a:cubicBezTo>
                  <a:cubicBezTo>
                    <a:pt x="75" y="798"/>
                    <a:pt x="98" y="798"/>
                    <a:pt x="112" y="783"/>
                  </a:cubicBezTo>
                  <a:cubicBezTo>
                    <a:pt x="580" y="316"/>
                    <a:pt x="580" y="316"/>
                    <a:pt x="580" y="316"/>
                  </a:cubicBezTo>
                  <a:cubicBezTo>
                    <a:pt x="590" y="306"/>
                    <a:pt x="606" y="306"/>
                    <a:pt x="616" y="316"/>
                  </a:cubicBezTo>
                  <a:cubicBezTo>
                    <a:pt x="626" y="326"/>
                    <a:pt x="626" y="342"/>
                    <a:pt x="616" y="352"/>
                  </a:cubicBezTo>
                  <a:cubicBezTo>
                    <a:pt x="148" y="819"/>
                    <a:pt x="148" y="819"/>
                    <a:pt x="148" y="819"/>
                  </a:cubicBezTo>
                  <a:cubicBezTo>
                    <a:pt x="131" y="836"/>
                    <a:pt x="109" y="845"/>
                    <a:pt x="87" y="8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8" name="Freeform 289">
              <a:extLst>
                <a:ext uri="{FF2B5EF4-FFF2-40B4-BE49-F238E27FC236}">
                  <a16:creationId xmlns:a16="http://schemas.microsoft.com/office/drawing/2014/main" id="{938323DE-2C13-4720-2CD7-3932AA1AC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422" y="3317997"/>
              <a:ext cx="121989" cy="121117"/>
            </a:xfrm>
            <a:custGeom>
              <a:avLst/>
              <a:gdLst>
                <a:gd name="T0" fmla="*/ 28 w 528"/>
                <a:gd name="T1" fmla="*/ 526 h 526"/>
                <a:gd name="T2" fmla="*/ 10 w 528"/>
                <a:gd name="T3" fmla="*/ 518 h 526"/>
                <a:gd name="T4" fmla="*/ 10 w 528"/>
                <a:gd name="T5" fmla="*/ 483 h 526"/>
                <a:gd name="T6" fmla="*/ 483 w 528"/>
                <a:gd name="T7" fmla="*/ 10 h 526"/>
                <a:gd name="T8" fmla="*/ 519 w 528"/>
                <a:gd name="T9" fmla="*/ 10 h 526"/>
                <a:gd name="T10" fmla="*/ 519 w 528"/>
                <a:gd name="T11" fmla="*/ 45 h 526"/>
                <a:gd name="T12" fmla="*/ 46 w 528"/>
                <a:gd name="T13" fmla="*/ 518 h 526"/>
                <a:gd name="T14" fmla="*/ 28 w 528"/>
                <a:gd name="T15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8" h="526">
                  <a:moveTo>
                    <a:pt x="28" y="526"/>
                  </a:moveTo>
                  <a:cubicBezTo>
                    <a:pt x="21" y="526"/>
                    <a:pt x="15" y="523"/>
                    <a:pt x="10" y="518"/>
                  </a:cubicBezTo>
                  <a:cubicBezTo>
                    <a:pt x="0" y="508"/>
                    <a:pt x="0" y="492"/>
                    <a:pt x="10" y="483"/>
                  </a:cubicBezTo>
                  <a:cubicBezTo>
                    <a:pt x="483" y="10"/>
                    <a:pt x="483" y="10"/>
                    <a:pt x="483" y="10"/>
                  </a:cubicBezTo>
                  <a:cubicBezTo>
                    <a:pt x="493" y="0"/>
                    <a:pt x="509" y="0"/>
                    <a:pt x="519" y="10"/>
                  </a:cubicBezTo>
                  <a:cubicBezTo>
                    <a:pt x="528" y="19"/>
                    <a:pt x="528" y="36"/>
                    <a:pt x="519" y="45"/>
                  </a:cubicBezTo>
                  <a:cubicBezTo>
                    <a:pt x="46" y="518"/>
                    <a:pt x="46" y="518"/>
                    <a:pt x="46" y="518"/>
                  </a:cubicBezTo>
                  <a:cubicBezTo>
                    <a:pt x="41" y="523"/>
                    <a:pt x="34" y="526"/>
                    <a:pt x="28" y="5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9" name="Freeform 290">
              <a:extLst>
                <a:ext uri="{FF2B5EF4-FFF2-40B4-BE49-F238E27FC236}">
                  <a16:creationId xmlns:a16="http://schemas.microsoft.com/office/drawing/2014/main" id="{60562401-0FC9-8C4C-F1D4-A4600A417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229" y="3297956"/>
              <a:ext cx="175141" cy="193439"/>
            </a:xfrm>
            <a:custGeom>
              <a:avLst/>
              <a:gdLst>
                <a:gd name="T0" fmla="*/ 96 w 760"/>
                <a:gd name="T1" fmla="*/ 839 h 839"/>
                <a:gd name="T2" fmla="*/ 34 w 760"/>
                <a:gd name="T3" fmla="*/ 813 h 839"/>
                <a:gd name="T4" fmla="*/ 34 w 760"/>
                <a:gd name="T5" fmla="*/ 690 h 839"/>
                <a:gd name="T6" fmla="*/ 714 w 760"/>
                <a:gd name="T7" fmla="*/ 10 h 839"/>
                <a:gd name="T8" fmla="*/ 750 w 760"/>
                <a:gd name="T9" fmla="*/ 10 h 839"/>
                <a:gd name="T10" fmla="*/ 750 w 760"/>
                <a:gd name="T11" fmla="*/ 46 h 839"/>
                <a:gd name="T12" fmla="*/ 70 w 760"/>
                <a:gd name="T13" fmla="*/ 726 h 839"/>
                <a:gd name="T14" fmla="*/ 70 w 760"/>
                <a:gd name="T15" fmla="*/ 778 h 839"/>
                <a:gd name="T16" fmla="*/ 122 w 760"/>
                <a:gd name="T17" fmla="*/ 778 h 839"/>
                <a:gd name="T18" fmla="*/ 191 w 760"/>
                <a:gd name="T19" fmla="*/ 709 h 839"/>
                <a:gd name="T20" fmla="*/ 227 w 760"/>
                <a:gd name="T21" fmla="*/ 709 h 839"/>
                <a:gd name="T22" fmla="*/ 227 w 760"/>
                <a:gd name="T23" fmla="*/ 744 h 839"/>
                <a:gd name="T24" fmla="*/ 158 w 760"/>
                <a:gd name="T25" fmla="*/ 813 h 839"/>
                <a:gd name="T26" fmla="*/ 96 w 760"/>
                <a:gd name="T27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0" h="839">
                  <a:moveTo>
                    <a:pt x="96" y="839"/>
                  </a:moveTo>
                  <a:cubicBezTo>
                    <a:pt x="74" y="839"/>
                    <a:pt x="51" y="830"/>
                    <a:pt x="34" y="813"/>
                  </a:cubicBezTo>
                  <a:cubicBezTo>
                    <a:pt x="0" y="779"/>
                    <a:pt x="0" y="724"/>
                    <a:pt x="34" y="690"/>
                  </a:cubicBezTo>
                  <a:cubicBezTo>
                    <a:pt x="714" y="10"/>
                    <a:pt x="714" y="10"/>
                    <a:pt x="714" y="10"/>
                  </a:cubicBezTo>
                  <a:cubicBezTo>
                    <a:pt x="724" y="0"/>
                    <a:pt x="740" y="0"/>
                    <a:pt x="750" y="10"/>
                  </a:cubicBezTo>
                  <a:cubicBezTo>
                    <a:pt x="760" y="20"/>
                    <a:pt x="760" y="36"/>
                    <a:pt x="750" y="46"/>
                  </a:cubicBezTo>
                  <a:cubicBezTo>
                    <a:pt x="70" y="726"/>
                    <a:pt x="70" y="726"/>
                    <a:pt x="70" y="726"/>
                  </a:cubicBezTo>
                  <a:cubicBezTo>
                    <a:pt x="56" y="740"/>
                    <a:pt x="56" y="763"/>
                    <a:pt x="70" y="778"/>
                  </a:cubicBezTo>
                  <a:cubicBezTo>
                    <a:pt x="84" y="792"/>
                    <a:pt x="108" y="792"/>
                    <a:pt x="122" y="778"/>
                  </a:cubicBezTo>
                  <a:cubicBezTo>
                    <a:pt x="191" y="709"/>
                    <a:pt x="191" y="709"/>
                    <a:pt x="191" y="709"/>
                  </a:cubicBezTo>
                  <a:cubicBezTo>
                    <a:pt x="201" y="699"/>
                    <a:pt x="217" y="699"/>
                    <a:pt x="227" y="709"/>
                  </a:cubicBezTo>
                  <a:cubicBezTo>
                    <a:pt x="236" y="718"/>
                    <a:pt x="236" y="734"/>
                    <a:pt x="227" y="744"/>
                  </a:cubicBezTo>
                  <a:cubicBezTo>
                    <a:pt x="158" y="813"/>
                    <a:pt x="158" y="813"/>
                    <a:pt x="158" y="813"/>
                  </a:cubicBezTo>
                  <a:cubicBezTo>
                    <a:pt x="141" y="830"/>
                    <a:pt x="118" y="839"/>
                    <a:pt x="96" y="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20" name="Freeform 291">
              <a:extLst>
                <a:ext uri="{FF2B5EF4-FFF2-40B4-BE49-F238E27FC236}">
                  <a16:creationId xmlns:a16="http://schemas.microsoft.com/office/drawing/2014/main" id="{322298A5-EFF9-70D0-FAC7-5938CE632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5989" y="3406003"/>
              <a:ext cx="60123" cy="59252"/>
            </a:xfrm>
            <a:custGeom>
              <a:avLst/>
              <a:gdLst>
                <a:gd name="T0" fmla="*/ 147 w 260"/>
                <a:gd name="T1" fmla="*/ 259 h 259"/>
                <a:gd name="T2" fmla="*/ 43 w 260"/>
                <a:gd name="T3" fmla="*/ 216 h 259"/>
                <a:gd name="T4" fmla="*/ 0 w 260"/>
                <a:gd name="T5" fmla="*/ 113 h 259"/>
                <a:gd name="T6" fmla="*/ 43 w 260"/>
                <a:gd name="T7" fmla="*/ 10 h 259"/>
                <a:gd name="T8" fmla="*/ 79 w 260"/>
                <a:gd name="T9" fmla="*/ 10 h 259"/>
                <a:gd name="T10" fmla="*/ 79 w 260"/>
                <a:gd name="T11" fmla="*/ 45 h 259"/>
                <a:gd name="T12" fmla="*/ 51 w 260"/>
                <a:gd name="T13" fmla="*/ 113 h 259"/>
                <a:gd name="T14" fmla="*/ 79 w 260"/>
                <a:gd name="T15" fmla="*/ 181 h 259"/>
                <a:gd name="T16" fmla="*/ 214 w 260"/>
                <a:gd name="T17" fmla="*/ 181 h 259"/>
                <a:gd name="T18" fmla="*/ 250 w 260"/>
                <a:gd name="T19" fmla="*/ 181 h 259"/>
                <a:gd name="T20" fmla="*/ 250 w 260"/>
                <a:gd name="T21" fmla="*/ 216 h 259"/>
                <a:gd name="T22" fmla="*/ 147 w 260"/>
                <a:gd name="T23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0" h="259">
                  <a:moveTo>
                    <a:pt x="147" y="259"/>
                  </a:moveTo>
                  <a:cubicBezTo>
                    <a:pt x="108" y="259"/>
                    <a:pt x="71" y="244"/>
                    <a:pt x="43" y="216"/>
                  </a:cubicBezTo>
                  <a:cubicBezTo>
                    <a:pt x="16" y="189"/>
                    <a:pt x="0" y="152"/>
                    <a:pt x="0" y="113"/>
                  </a:cubicBezTo>
                  <a:cubicBezTo>
                    <a:pt x="0" y="74"/>
                    <a:pt x="16" y="37"/>
                    <a:pt x="43" y="10"/>
                  </a:cubicBezTo>
                  <a:cubicBezTo>
                    <a:pt x="53" y="0"/>
                    <a:pt x="69" y="0"/>
                    <a:pt x="79" y="10"/>
                  </a:cubicBezTo>
                  <a:cubicBezTo>
                    <a:pt x="89" y="20"/>
                    <a:pt x="89" y="36"/>
                    <a:pt x="79" y="45"/>
                  </a:cubicBezTo>
                  <a:cubicBezTo>
                    <a:pt x="61" y="63"/>
                    <a:pt x="51" y="87"/>
                    <a:pt x="51" y="113"/>
                  </a:cubicBezTo>
                  <a:cubicBezTo>
                    <a:pt x="51" y="139"/>
                    <a:pt x="61" y="162"/>
                    <a:pt x="79" y="181"/>
                  </a:cubicBezTo>
                  <a:cubicBezTo>
                    <a:pt x="115" y="217"/>
                    <a:pt x="178" y="217"/>
                    <a:pt x="214" y="181"/>
                  </a:cubicBezTo>
                  <a:cubicBezTo>
                    <a:pt x="224" y="171"/>
                    <a:pt x="240" y="171"/>
                    <a:pt x="250" y="181"/>
                  </a:cubicBezTo>
                  <a:cubicBezTo>
                    <a:pt x="260" y="190"/>
                    <a:pt x="260" y="206"/>
                    <a:pt x="250" y="216"/>
                  </a:cubicBezTo>
                  <a:cubicBezTo>
                    <a:pt x="222" y="244"/>
                    <a:pt x="186" y="259"/>
                    <a:pt x="147" y="2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D40E0A0-5CB6-B10D-AFFE-6067B77DC4AA}"/>
              </a:ext>
            </a:extLst>
          </p:cNvPr>
          <p:cNvGrpSpPr>
            <a:grpSpLocks noChangeAspect="1"/>
          </p:cNvGrpSpPr>
          <p:nvPr/>
        </p:nvGrpSpPr>
        <p:grpSpPr>
          <a:xfrm>
            <a:off x="8413698" y="5183899"/>
            <a:ext cx="399948" cy="399077"/>
            <a:chOff x="22142450" y="155575"/>
            <a:chExt cx="728663" cy="727076"/>
          </a:xfrm>
          <a:solidFill>
            <a:schemeClr val="accent1"/>
          </a:solidFill>
        </p:grpSpPr>
        <p:sp>
          <p:nvSpPr>
            <p:cNvPr id="122" name="Freeform 101">
              <a:extLst>
                <a:ext uri="{FF2B5EF4-FFF2-40B4-BE49-F238E27FC236}">
                  <a16:creationId xmlns:a16="http://schemas.microsoft.com/office/drawing/2014/main" id="{D2409F8F-C320-DBD6-8349-17180521B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8838" y="460375"/>
              <a:ext cx="115888" cy="115888"/>
            </a:xfrm>
            <a:custGeom>
              <a:avLst/>
              <a:gdLst>
                <a:gd name="T0" fmla="*/ 139 w 278"/>
                <a:gd name="T1" fmla="*/ 278 h 278"/>
                <a:gd name="T2" fmla="*/ 0 w 278"/>
                <a:gd name="T3" fmla="*/ 139 h 278"/>
                <a:gd name="T4" fmla="*/ 139 w 278"/>
                <a:gd name="T5" fmla="*/ 0 h 278"/>
                <a:gd name="T6" fmla="*/ 278 w 278"/>
                <a:gd name="T7" fmla="*/ 139 h 278"/>
                <a:gd name="T8" fmla="*/ 139 w 278"/>
                <a:gd name="T9" fmla="*/ 278 h 278"/>
                <a:gd name="T10" fmla="*/ 139 w 278"/>
                <a:gd name="T11" fmla="*/ 51 h 278"/>
                <a:gd name="T12" fmla="*/ 51 w 278"/>
                <a:gd name="T13" fmla="*/ 139 h 278"/>
                <a:gd name="T14" fmla="*/ 139 w 278"/>
                <a:gd name="T15" fmla="*/ 228 h 278"/>
                <a:gd name="T16" fmla="*/ 227 w 278"/>
                <a:gd name="T17" fmla="*/ 139 h 278"/>
                <a:gd name="T18" fmla="*/ 139 w 278"/>
                <a:gd name="T19" fmla="*/ 5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278">
                  <a:moveTo>
                    <a:pt x="139" y="278"/>
                  </a:moveTo>
                  <a:cubicBezTo>
                    <a:pt x="62" y="278"/>
                    <a:pt x="0" y="216"/>
                    <a:pt x="0" y="139"/>
                  </a:cubicBezTo>
                  <a:cubicBezTo>
                    <a:pt x="0" y="63"/>
                    <a:pt x="62" y="0"/>
                    <a:pt x="139" y="0"/>
                  </a:cubicBezTo>
                  <a:cubicBezTo>
                    <a:pt x="215" y="0"/>
                    <a:pt x="278" y="63"/>
                    <a:pt x="278" y="139"/>
                  </a:cubicBezTo>
                  <a:cubicBezTo>
                    <a:pt x="278" y="216"/>
                    <a:pt x="215" y="278"/>
                    <a:pt x="139" y="278"/>
                  </a:cubicBezTo>
                  <a:close/>
                  <a:moveTo>
                    <a:pt x="139" y="51"/>
                  </a:moveTo>
                  <a:cubicBezTo>
                    <a:pt x="90" y="51"/>
                    <a:pt x="51" y="91"/>
                    <a:pt x="51" y="139"/>
                  </a:cubicBezTo>
                  <a:cubicBezTo>
                    <a:pt x="51" y="188"/>
                    <a:pt x="90" y="228"/>
                    <a:pt x="139" y="228"/>
                  </a:cubicBezTo>
                  <a:cubicBezTo>
                    <a:pt x="188" y="228"/>
                    <a:pt x="227" y="188"/>
                    <a:pt x="227" y="139"/>
                  </a:cubicBezTo>
                  <a:cubicBezTo>
                    <a:pt x="227" y="91"/>
                    <a:pt x="188" y="51"/>
                    <a:pt x="13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23" name="Freeform 102">
              <a:extLst>
                <a:ext uri="{FF2B5EF4-FFF2-40B4-BE49-F238E27FC236}">
                  <a16:creationId xmlns:a16="http://schemas.microsoft.com/office/drawing/2014/main" id="{59A4A45D-170F-0199-93CE-5F1742D38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39300" y="352425"/>
              <a:ext cx="334963" cy="333375"/>
            </a:xfrm>
            <a:custGeom>
              <a:avLst/>
              <a:gdLst>
                <a:gd name="T0" fmla="*/ 310 w 797"/>
                <a:gd name="T1" fmla="*/ 744 h 797"/>
                <a:gd name="T2" fmla="*/ 235 w 797"/>
                <a:gd name="T3" fmla="*/ 690 h 797"/>
                <a:gd name="T4" fmla="*/ 142 w 797"/>
                <a:gd name="T5" fmla="*/ 704 h 797"/>
                <a:gd name="T6" fmla="*/ 106 w 797"/>
                <a:gd name="T7" fmla="*/ 564 h 797"/>
                <a:gd name="T8" fmla="*/ 74 w 797"/>
                <a:gd name="T9" fmla="*/ 487 h 797"/>
                <a:gd name="T10" fmla="*/ 0 w 797"/>
                <a:gd name="T11" fmla="*/ 363 h 797"/>
                <a:gd name="T12" fmla="*/ 77 w 797"/>
                <a:gd name="T13" fmla="*/ 307 h 797"/>
                <a:gd name="T14" fmla="*/ 92 w 797"/>
                <a:gd name="T15" fmla="*/ 216 h 797"/>
                <a:gd name="T16" fmla="*/ 217 w 797"/>
                <a:gd name="T17" fmla="*/ 90 h 797"/>
                <a:gd name="T18" fmla="*/ 197 w 797"/>
                <a:gd name="T19" fmla="*/ 142 h 797"/>
                <a:gd name="T20" fmla="*/ 178 w 797"/>
                <a:gd name="T21" fmla="*/ 126 h 797"/>
                <a:gd name="T22" fmla="*/ 143 w 797"/>
                <a:gd name="T23" fmla="*/ 195 h 797"/>
                <a:gd name="T24" fmla="*/ 74 w 797"/>
                <a:gd name="T25" fmla="*/ 360 h 797"/>
                <a:gd name="T26" fmla="*/ 51 w 797"/>
                <a:gd name="T27" fmla="*/ 434 h 797"/>
                <a:gd name="T28" fmla="*/ 125 w 797"/>
                <a:gd name="T29" fmla="*/ 476 h 797"/>
                <a:gd name="T30" fmla="*/ 128 w 797"/>
                <a:gd name="T31" fmla="*/ 615 h 797"/>
                <a:gd name="T32" fmla="*/ 181 w 797"/>
                <a:gd name="T33" fmla="*/ 668 h 797"/>
                <a:gd name="T34" fmla="*/ 260 w 797"/>
                <a:gd name="T35" fmla="*/ 646 h 797"/>
                <a:gd name="T36" fmla="*/ 361 w 797"/>
                <a:gd name="T37" fmla="*/ 744 h 797"/>
                <a:gd name="T38" fmla="*/ 437 w 797"/>
                <a:gd name="T39" fmla="*/ 744 h 797"/>
                <a:gd name="T40" fmla="*/ 537 w 797"/>
                <a:gd name="T41" fmla="*/ 646 h 797"/>
                <a:gd name="T42" fmla="*/ 620 w 797"/>
                <a:gd name="T43" fmla="*/ 668 h 797"/>
                <a:gd name="T44" fmla="*/ 670 w 797"/>
                <a:gd name="T45" fmla="*/ 615 h 797"/>
                <a:gd name="T46" fmla="*/ 672 w 797"/>
                <a:gd name="T47" fmla="*/ 476 h 797"/>
                <a:gd name="T48" fmla="*/ 747 w 797"/>
                <a:gd name="T49" fmla="*/ 434 h 797"/>
                <a:gd name="T50" fmla="*/ 724 w 797"/>
                <a:gd name="T51" fmla="*/ 360 h 797"/>
                <a:gd name="T52" fmla="*/ 655 w 797"/>
                <a:gd name="T53" fmla="*/ 195 h 797"/>
                <a:gd name="T54" fmla="*/ 620 w 797"/>
                <a:gd name="T55" fmla="*/ 126 h 797"/>
                <a:gd name="T56" fmla="*/ 536 w 797"/>
                <a:gd name="T57" fmla="*/ 150 h 797"/>
                <a:gd name="T58" fmla="*/ 437 w 797"/>
                <a:gd name="T59" fmla="*/ 53 h 797"/>
                <a:gd name="T60" fmla="*/ 361 w 797"/>
                <a:gd name="T61" fmla="*/ 53 h 797"/>
                <a:gd name="T62" fmla="*/ 290 w 797"/>
                <a:gd name="T63" fmla="*/ 107 h 797"/>
                <a:gd name="T64" fmla="*/ 310 w 797"/>
                <a:gd name="T65" fmla="*/ 53 h 797"/>
                <a:gd name="T66" fmla="*/ 488 w 797"/>
                <a:gd name="T67" fmla="*/ 53 h 797"/>
                <a:gd name="T68" fmla="*/ 561 w 797"/>
                <a:gd name="T69" fmla="*/ 106 h 797"/>
                <a:gd name="T70" fmla="*/ 656 w 797"/>
                <a:gd name="T71" fmla="*/ 90 h 797"/>
                <a:gd name="T72" fmla="*/ 706 w 797"/>
                <a:gd name="T73" fmla="*/ 216 h 797"/>
                <a:gd name="T74" fmla="*/ 721 w 797"/>
                <a:gd name="T75" fmla="*/ 307 h 797"/>
                <a:gd name="T76" fmla="*/ 797 w 797"/>
                <a:gd name="T77" fmla="*/ 363 h 797"/>
                <a:gd name="T78" fmla="*/ 724 w 797"/>
                <a:gd name="T79" fmla="*/ 487 h 797"/>
                <a:gd name="T80" fmla="*/ 691 w 797"/>
                <a:gd name="T81" fmla="*/ 564 h 797"/>
                <a:gd name="T82" fmla="*/ 706 w 797"/>
                <a:gd name="T83" fmla="*/ 654 h 797"/>
                <a:gd name="T84" fmla="*/ 566 w 797"/>
                <a:gd name="T85" fmla="*/ 690 h 797"/>
                <a:gd name="T86" fmla="*/ 488 w 797"/>
                <a:gd name="T87" fmla="*/ 72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97" h="797">
                  <a:moveTo>
                    <a:pt x="434" y="797"/>
                  </a:moveTo>
                  <a:cubicBezTo>
                    <a:pt x="363" y="797"/>
                    <a:pt x="363" y="797"/>
                    <a:pt x="363" y="797"/>
                  </a:cubicBezTo>
                  <a:cubicBezTo>
                    <a:pt x="334" y="797"/>
                    <a:pt x="310" y="773"/>
                    <a:pt x="310" y="744"/>
                  </a:cubicBezTo>
                  <a:cubicBezTo>
                    <a:pt x="310" y="723"/>
                    <a:pt x="310" y="723"/>
                    <a:pt x="310" y="723"/>
                  </a:cubicBezTo>
                  <a:cubicBezTo>
                    <a:pt x="310" y="722"/>
                    <a:pt x="309" y="721"/>
                    <a:pt x="307" y="721"/>
                  </a:cubicBezTo>
                  <a:cubicBezTo>
                    <a:pt x="283" y="714"/>
                    <a:pt x="258" y="703"/>
                    <a:pt x="235" y="690"/>
                  </a:cubicBezTo>
                  <a:cubicBezTo>
                    <a:pt x="234" y="689"/>
                    <a:pt x="232" y="689"/>
                    <a:pt x="231" y="690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197" y="724"/>
                    <a:pt x="162" y="724"/>
                    <a:pt x="142" y="704"/>
                  </a:cubicBezTo>
                  <a:cubicBezTo>
                    <a:pt x="92" y="654"/>
                    <a:pt x="92" y="654"/>
                    <a:pt x="92" y="654"/>
                  </a:cubicBezTo>
                  <a:cubicBezTo>
                    <a:pt x="71" y="633"/>
                    <a:pt x="71" y="599"/>
                    <a:pt x="92" y="579"/>
                  </a:cubicBezTo>
                  <a:cubicBezTo>
                    <a:pt x="106" y="564"/>
                    <a:pt x="106" y="564"/>
                    <a:pt x="106" y="564"/>
                  </a:cubicBezTo>
                  <a:cubicBezTo>
                    <a:pt x="107" y="563"/>
                    <a:pt x="107" y="562"/>
                    <a:pt x="106" y="560"/>
                  </a:cubicBezTo>
                  <a:cubicBezTo>
                    <a:pt x="94" y="538"/>
                    <a:pt x="84" y="514"/>
                    <a:pt x="77" y="490"/>
                  </a:cubicBezTo>
                  <a:cubicBezTo>
                    <a:pt x="76" y="488"/>
                    <a:pt x="75" y="487"/>
                    <a:pt x="74" y="487"/>
                  </a:cubicBezTo>
                  <a:cubicBezTo>
                    <a:pt x="53" y="487"/>
                    <a:pt x="53" y="487"/>
                    <a:pt x="53" y="487"/>
                  </a:cubicBezTo>
                  <a:cubicBezTo>
                    <a:pt x="24" y="487"/>
                    <a:pt x="0" y="463"/>
                    <a:pt x="0" y="434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34"/>
                    <a:pt x="24" y="310"/>
                    <a:pt x="53" y="310"/>
                  </a:cubicBezTo>
                  <a:cubicBezTo>
                    <a:pt x="74" y="310"/>
                    <a:pt x="74" y="310"/>
                    <a:pt x="74" y="310"/>
                  </a:cubicBezTo>
                  <a:cubicBezTo>
                    <a:pt x="75" y="310"/>
                    <a:pt x="76" y="308"/>
                    <a:pt x="77" y="307"/>
                  </a:cubicBezTo>
                  <a:cubicBezTo>
                    <a:pt x="84" y="282"/>
                    <a:pt x="94" y="258"/>
                    <a:pt x="107" y="235"/>
                  </a:cubicBezTo>
                  <a:cubicBezTo>
                    <a:pt x="108" y="234"/>
                    <a:pt x="108" y="232"/>
                    <a:pt x="107" y="231"/>
                  </a:cubicBezTo>
                  <a:cubicBezTo>
                    <a:pt x="92" y="216"/>
                    <a:pt x="92" y="216"/>
                    <a:pt x="92" y="216"/>
                  </a:cubicBezTo>
                  <a:cubicBezTo>
                    <a:pt x="71" y="195"/>
                    <a:pt x="71" y="161"/>
                    <a:pt x="92" y="141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62" y="70"/>
                    <a:pt x="197" y="70"/>
                    <a:pt x="217" y="90"/>
                  </a:cubicBezTo>
                  <a:cubicBezTo>
                    <a:pt x="233" y="106"/>
                    <a:pt x="233" y="106"/>
                    <a:pt x="233" y="106"/>
                  </a:cubicBezTo>
                  <a:cubicBezTo>
                    <a:pt x="243" y="116"/>
                    <a:pt x="243" y="132"/>
                    <a:pt x="233" y="142"/>
                  </a:cubicBezTo>
                  <a:cubicBezTo>
                    <a:pt x="223" y="152"/>
                    <a:pt x="207" y="152"/>
                    <a:pt x="197" y="142"/>
                  </a:cubicBezTo>
                  <a:cubicBezTo>
                    <a:pt x="182" y="126"/>
                    <a:pt x="182" y="126"/>
                    <a:pt x="182" y="126"/>
                  </a:cubicBezTo>
                  <a:cubicBezTo>
                    <a:pt x="182" y="126"/>
                    <a:pt x="179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27" y="177"/>
                    <a:pt x="127" y="179"/>
                    <a:pt x="128" y="180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60" y="212"/>
                    <a:pt x="163" y="239"/>
                    <a:pt x="151" y="260"/>
                  </a:cubicBezTo>
                  <a:cubicBezTo>
                    <a:pt x="140" y="280"/>
                    <a:pt x="131" y="300"/>
                    <a:pt x="125" y="321"/>
                  </a:cubicBezTo>
                  <a:cubicBezTo>
                    <a:pt x="119" y="345"/>
                    <a:pt x="98" y="360"/>
                    <a:pt x="74" y="360"/>
                  </a:cubicBezTo>
                  <a:cubicBezTo>
                    <a:pt x="53" y="360"/>
                    <a:pt x="53" y="360"/>
                    <a:pt x="53" y="360"/>
                  </a:cubicBezTo>
                  <a:cubicBezTo>
                    <a:pt x="52" y="360"/>
                    <a:pt x="51" y="361"/>
                    <a:pt x="51" y="363"/>
                  </a:cubicBezTo>
                  <a:cubicBezTo>
                    <a:pt x="51" y="434"/>
                    <a:pt x="51" y="434"/>
                    <a:pt x="51" y="434"/>
                  </a:cubicBezTo>
                  <a:cubicBezTo>
                    <a:pt x="51" y="435"/>
                    <a:pt x="52" y="436"/>
                    <a:pt x="53" y="436"/>
                  </a:cubicBezTo>
                  <a:cubicBezTo>
                    <a:pt x="74" y="436"/>
                    <a:pt x="74" y="436"/>
                    <a:pt x="74" y="436"/>
                  </a:cubicBezTo>
                  <a:cubicBezTo>
                    <a:pt x="98" y="436"/>
                    <a:pt x="119" y="452"/>
                    <a:pt x="125" y="476"/>
                  </a:cubicBezTo>
                  <a:cubicBezTo>
                    <a:pt x="131" y="496"/>
                    <a:pt x="140" y="516"/>
                    <a:pt x="151" y="536"/>
                  </a:cubicBezTo>
                  <a:cubicBezTo>
                    <a:pt x="162" y="557"/>
                    <a:pt x="159" y="583"/>
                    <a:pt x="142" y="600"/>
                  </a:cubicBezTo>
                  <a:cubicBezTo>
                    <a:pt x="128" y="615"/>
                    <a:pt x="128" y="615"/>
                    <a:pt x="128" y="615"/>
                  </a:cubicBezTo>
                  <a:cubicBezTo>
                    <a:pt x="127" y="616"/>
                    <a:pt x="127" y="617"/>
                    <a:pt x="128" y="618"/>
                  </a:cubicBezTo>
                  <a:cubicBezTo>
                    <a:pt x="178" y="668"/>
                    <a:pt x="178" y="668"/>
                    <a:pt x="178" y="668"/>
                  </a:cubicBezTo>
                  <a:cubicBezTo>
                    <a:pt x="178" y="668"/>
                    <a:pt x="180" y="668"/>
                    <a:pt x="181" y="668"/>
                  </a:cubicBezTo>
                  <a:cubicBezTo>
                    <a:pt x="181" y="668"/>
                    <a:pt x="182" y="668"/>
                    <a:pt x="182" y="668"/>
                  </a:cubicBezTo>
                  <a:cubicBezTo>
                    <a:pt x="196" y="654"/>
                    <a:pt x="196" y="654"/>
                    <a:pt x="196" y="654"/>
                  </a:cubicBezTo>
                  <a:cubicBezTo>
                    <a:pt x="213" y="637"/>
                    <a:pt x="239" y="634"/>
                    <a:pt x="260" y="646"/>
                  </a:cubicBezTo>
                  <a:cubicBezTo>
                    <a:pt x="280" y="657"/>
                    <a:pt x="301" y="666"/>
                    <a:pt x="321" y="672"/>
                  </a:cubicBezTo>
                  <a:cubicBezTo>
                    <a:pt x="345" y="679"/>
                    <a:pt x="361" y="700"/>
                    <a:pt x="361" y="723"/>
                  </a:cubicBezTo>
                  <a:cubicBezTo>
                    <a:pt x="361" y="744"/>
                    <a:pt x="361" y="744"/>
                    <a:pt x="361" y="744"/>
                  </a:cubicBezTo>
                  <a:cubicBezTo>
                    <a:pt x="361" y="745"/>
                    <a:pt x="362" y="746"/>
                    <a:pt x="363" y="746"/>
                  </a:cubicBezTo>
                  <a:cubicBezTo>
                    <a:pt x="434" y="746"/>
                    <a:pt x="434" y="746"/>
                    <a:pt x="434" y="746"/>
                  </a:cubicBezTo>
                  <a:cubicBezTo>
                    <a:pt x="436" y="746"/>
                    <a:pt x="437" y="745"/>
                    <a:pt x="437" y="744"/>
                  </a:cubicBezTo>
                  <a:cubicBezTo>
                    <a:pt x="437" y="723"/>
                    <a:pt x="437" y="723"/>
                    <a:pt x="437" y="723"/>
                  </a:cubicBezTo>
                  <a:cubicBezTo>
                    <a:pt x="437" y="700"/>
                    <a:pt x="453" y="679"/>
                    <a:pt x="476" y="672"/>
                  </a:cubicBezTo>
                  <a:cubicBezTo>
                    <a:pt x="497" y="666"/>
                    <a:pt x="518" y="657"/>
                    <a:pt x="537" y="646"/>
                  </a:cubicBezTo>
                  <a:cubicBezTo>
                    <a:pt x="559" y="634"/>
                    <a:pt x="585" y="637"/>
                    <a:pt x="602" y="654"/>
                  </a:cubicBezTo>
                  <a:cubicBezTo>
                    <a:pt x="616" y="668"/>
                    <a:pt x="616" y="668"/>
                    <a:pt x="616" y="668"/>
                  </a:cubicBezTo>
                  <a:cubicBezTo>
                    <a:pt x="616" y="668"/>
                    <a:pt x="619" y="668"/>
                    <a:pt x="620" y="668"/>
                  </a:cubicBezTo>
                  <a:cubicBezTo>
                    <a:pt x="620" y="668"/>
                    <a:pt x="620" y="668"/>
                    <a:pt x="620" y="668"/>
                  </a:cubicBezTo>
                  <a:cubicBezTo>
                    <a:pt x="670" y="618"/>
                    <a:pt x="670" y="618"/>
                    <a:pt x="670" y="618"/>
                  </a:cubicBezTo>
                  <a:cubicBezTo>
                    <a:pt x="670" y="618"/>
                    <a:pt x="670" y="615"/>
                    <a:pt x="670" y="615"/>
                  </a:cubicBezTo>
                  <a:cubicBezTo>
                    <a:pt x="655" y="600"/>
                    <a:pt x="655" y="600"/>
                    <a:pt x="655" y="600"/>
                  </a:cubicBezTo>
                  <a:cubicBezTo>
                    <a:pt x="639" y="583"/>
                    <a:pt x="635" y="557"/>
                    <a:pt x="647" y="536"/>
                  </a:cubicBezTo>
                  <a:cubicBezTo>
                    <a:pt x="658" y="516"/>
                    <a:pt x="667" y="496"/>
                    <a:pt x="672" y="476"/>
                  </a:cubicBezTo>
                  <a:cubicBezTo>
                    <a:pt x="679" y="452"/>
                    <a:pt x="700" y="436"/>
                    <a:pt x="724" y="436"/>
                  </a:cubicBezTo>
                  <a:cubicBezTo>
                    <a:pt x="744" y="436"/>
                    <a:pt x="744" y="436"/>
                    <a:pt x="744" y="436"/>
                  </a:cubicBezTo>
                  <a:cubicBezTo>
                    <a:pt x="746" y="436"/>
                    <a:pt x="747" y="435"/>
                    <a:pt x="747" y="434"/>
                  </a:cubicBezTo>
                  <a:cubicBezTo>
                    <a:pt x="747" y="363"/>
                    <a:pt x="747" y="363"/>
                    <a:pt x="747" y="363"/>
                  </a:cubicBezTo>
                  <a:cubicBezTo>
                    <a:pt x="747" y="361"/>
                    <a:pt x="746" y="360"/>
                    <a:pt x="744" y="360"/>
                  </a:cubicBezTo>
                  <a:cubicBezTo>
                    <a:pt x="724" y="360"/>
                    <a:pt x="724" y="360"/>
                    <a:pt x="724" y="360"/>
                  </a:cubicBezTo>
                  <a:cubicBezTo>
                    <a:pt x="700" y="360"/>
                    <a:pt x="679" y="345"/>
                    <a:pt x="672" y="321"/>
                  </a:cubicBezTo>
                  <a:cubicBezTo>
                    <a:pt x="666" y="300"/>
                    <a:pt x="658" y="280"/>
                    <a:pt x="646" y="260"/>
                  </a:cubicBezTo>
                  <a:cubicBezTo>
                    <a:pt x="634" y="239"/>
                    <a:pt x="638" y="212"/>
                    <a:pt x="655" y="195"/>
                  </a:cubicBezTo>
                  <a:cubicBezTo>
                    <a:pt x="670" y="180"/>
                    <a:pt x="670" y="180"/>
                    <a:pt x="670" y="180"/>
                  </a:cubicBezTo>
                  <a:cubicBezTo>
                    <a:pt x="670" y="176"/>
                    <a:pt x="670" y="176"/>
                    <a:pt x="670" y="176"/>
                  </a:cubicBezTo>
                  <a:cubicBezTo>
                    <a:pt x="620" y="126"/>
                    <a:pt x="620" y="126"/>
                    <a:pt x="620" y="126"/>
                  </a:cubicBezTo>
                  <a:cubicBezTo>
                    <a:pt x="620" y="126"/>
                    <a:pt x="616" y="126"/>
                    <a:pt x="616" y="126"/>
                  </a:cubicBezTo>
                  <a:cubicBezTo>
                    <a:pt x="601" y="142"/>
                    <a:pt x="601" y="142"/>
                    <a:pt x="601" y="142"/>
                  </a:cubicBezTo>
                  <a:cubicBezTo>
                    <a:pt x="584" y="158"/>
                    <a:pt x="557" y="162"/>
                    <a:pt x="536" y="150"/>
                  </a:cubicBezTo>
                  <a:cubicBezTo>
                    <a:pt x="517" y="139"/>
                    <a:pt x="497" y="130"/>
                    <a:pt x="476" y="125"/>
                  </a:cubicBezTo>
                  <a:cubicBezTo>
                    <a:pt x="453" y="118"/>
                    <a:pt x="437" y="97"/>
                    <a:pt x="437" y="73"/>
                  </a:cubicBezTo>
                  <a:cubicBezTo>
                    <a:pt x="437" y="53"/>
                    <a:pt x="437" y="53"/>
                    <a:pt x="437" y="53"/>
                  </a:cubicBezTo>
                  <a:cubicBezTo>
                    <a:pt x="437" y="52"/>
                    <a:pt x="436" y="50"/>
                    <a:pt x="434" y="50"/>
                  </a:cubicBezTo>
                  <a:cubicBezTo>
                    <a:pt x="363" y="50"/>
                    <a:pt x="363" y="50"/>
                    <a:pt x="363" y="50"/>
                  </a:cubicBezTo>
                  <a:cubicBezTo>
                    <a:pt x="362" y="50"/>
                    <a:pt x="361" y="52"/>
                    <a:pt x="361" y="53"/>
                  </a:cubicBezTo>
                  <a:cubicBezTo>
                    <a:pt x="361" y="73"/>
                    <a:pt x="361" y="73"/>
                    <a:pt x="361" y="73"/>
                  </a:cubicBezTo>
                  <a:cubicBezTo>
                    <a:pt x="361" y="97"/>
                    <a:pt x="345" y="118"/>
                    <a:pt x="322" y="125"/>
                  </a:cubicBezTo>
                  <a:cubicBezTo>
                    <a:pt x="308" y="128"/>
                    <a:pt x="294" y="121"/>
                    <a:pt x="290" y="107"/>
                  </a:cubicBezTo>
                  <a:cubicBezTo>
                    <a:pt x="286" y="94"/>
                    <a:pt x="294" y="80"/>
                    <a:pt x="307" y="76"/>
                  </a:cubicBezTo>
                  <a:cubicBezTo>
                    <a:pt x="308" y="76"/>
                    <a:pt x="310" y="75"/>
                    <a:pt x="310" y="73"/>
                  </a:cubicBezTo>
                  <a:cubicBezTo>
                    <a:pt x="310" y="53"/>
                    <a:pt x="310" y="53"/>
                    <a:pt x="310" y="53"/>
                  </a:cubicBezTo>
                  <a:cubicBezTo>
                    <a:pt x="310" y="24"/>
                    <a:pt x="334" y="0"/>
                    <a:pt x="363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64" y="0"/>
                    <a:pt x="488" y="24"/>
                    <a:pt x="488" y="53"/>
                  </a:cubicBezTo>
                  <a:cubicBezTo>
                    <a:pt x="488" y="73"/>
                    <a:pt x="488" y="73"/>
                    <a:pt x="488" y="73"/>
                  </a:cubicBezTo>
                  <a:cubicBezTo>
                    <a:pt x="488" y="75"/>
                    <a:pt x="489" y="76"/>
                    <a:pt x="490" y="76"/>
                  </a:cubicBezTo>
                  <a:cubicBezTo>
                    <a:pt x="514" y="83"/>
                    <a:pt x="538" y="93"/>
                    <a:pt x="561" y="106"/>
                  </a:cubicBezTo>
                  <a:cubicBezTo>
                    <a:pt x="562" y="107"/>
                    <a:pt x="564" y="107"/>
                    <a:pt x="565" y="106"/>
                  </a:cubicBezTo>
                  <a:cubicBezTo>
                    <a:pt x="580" y="90"/>
                    <a:pt x="580" y="90"/>
                    <a:pt x="580" y="90"/>
                  </a:cubicBezTo>
                  <a:cubicBezTo>
                    <a:pt x="600" y="70"/>
                    <a:pt x="635" y="70"/>
                    <a:pt x="656" y="90"/>
                  </a:cubicBezTo>
                  <a:cubicBezTo>
                    <a:pt x="706" y="140"/>
                    <a:pt x="706" y="140"/>
                    <a:pt x="706" y="140"/>
                  </a:cubicBezTo>
                  <a:cubicBezTo>
                    <a:pt x="716" y="151"/>
                    <a:pt x="721" y="164"/>
                    <a:pt x="721" y="178"/>
                  </a:cubicBezTo>
                  <a:cubicBezTo>
                    <a:pt x="721" y="192"/>
                    <a:pt x="716" y="206"/>
                    <a:pt x="706" y="216"/>
                  </a:cubicBezTo>
                  <a:cubicBezTo>
                    <a:pt x="690" y="231"/>
                    <a:pt x="690" y="231"/>
                    <a:pt x="690" y="231"/>
                  </a:cubicBezTo>
                  <a:cubicBezTo>
                    <a:pt x="689" y="232"/>
                    <a:pt x="690" y="234"/>
                    <a:pt x="690" y="235"/>
                  </a:cubicBezTo>
                  <a:cubicBezTo>
                    <a:pt x="704" y="258"/>
                    <a:pt x="714" y="282"/>
                    <a:pt x="721" y="307"/>
                  </a:cubicBezTo>
                  <a:cubicBezTo>
                    <a:pt x="721" y="308"/>
                    <a:pt x="722" y="310"/>
                    <a:pt x="724" y="310"/>
                  </a:cubicBezTo>
                  <a:cubicBezTo>
                    <a:pt x="744" y="310"/>
                    <a:pt x="744" y="310"/>
                    <a:pt x="744" y="310"/>
                  </a:cubicBezTo>
                  <a:cubicBezTo>
                    <a:pt x="774" y="310"/>
                    <a:pt x="797" y="334"/>
                    <a:pt x="797" y="363"/>
                  </a:cubicBezTo>
                  <a:cubicBezTo>
                    <a:pt x="797" y="434"/>
                    <a:pt x="797" y="434"/>
                    <a:pt x="797" y="434"/>
                  </a:cubicBezTo>
                  <a:cubicBezTo>
                    <a:pt x="797" y="463"/>
                    <a:pt x="774" y="487"/>
                    <a:pt x="744" y="487"/>
                  </a:cubicBezTo>
                  <a:cubicBezTo>
                    <a:pt x="724" y="487"/>
                    <a:pt x="724" y="487"/>
                    <a:pt x="724" y="487"/>
                  </a:cubicBezTo>
                  <a:cubicBezTo>
                    <a:pt x="722" y="487"/>
                    <a:pt x="721" y="489"/>
                    <a:pt x="721" y="490"/>
                  </a:cubicBezTo>
                  <a:cubicBezTo>
                    <a:pt x="714" y="514"/>
                    <a:pt x="704" y="538"/>
                    <a:pt x="691" y="560"/>
                  </a:cubicBezTo>
                  <a:cubicBezTo>
                    <a:pt x="691" y="562"/>
                    <a:pt x="690" y="563"/>
                    <a:pt x="691" y="564"/>
                  </a:cubicBezTo>
                  <a:cubicBezTo>
                    <a:pt x="706" y="579"/>
                    <a:pt x="706" y="579"/>
                    <a:pt x="706" y="579"/>
                  </a:cubicBezTo>
                  <a:cubicBezTo>
                    <a:pt x="716" y="589"/>
                    <a:pt x="721" y="602"/>
                    <a:pt x="721" y="616"/>
                  </a:cubicBezTo>
                  <a:cubicBezTo>
                    <a:pt x="721" y="631"/>
                    <a:pt x="716" y="644"/>
                    <a:pt x="706" y="654"/>
                  </a:cubicBezTo>
                  <a:cubicBezTo>
                    <a:pt x="656" y="704"/>
                    <a:pt x="656" y="704"/>
                    <a:pt x="656" y="704"/>
                  </a:cubicBezTo>
                  <a:cubicBezTo>
                    <a:pt x="636" y="724"/>
                    <a:pt x="601" y="724"/>
                    <a:pt x="580" y="704"/>
                  </a:cubicBezTo>
                  <a:cubicBezTo>
                    <a:pt x="566" y="690"/>
                    <a:pt x="566" y="690"/>
                    <a:pt x="566" y="690"/>
                  </a:cubicBezTo>
                  <a:cubicBezTo>
                    <a:pt x="565" y="689"/>
                    <a:pt x="564" y="690"/>
                    <a:pt x="563" y="690"/>
                  </a:cubicBezTo>
                  <a:cubicBezTo>
                    <a:pt x="539" y="703"/>
                    <a:pt x="515" y="714"/>
                    <a:pt x="490" y="721"/>
                  </a:cubicBezTo>
                  <a:cubicBezTo>
                    <a:pt x="489" y="721"/>
                    <a:pt x="488" y="722"/>
                    <a:pt x="488" y="723"/>
                  </a:cubicBezTo>
                  <a:cubicBezTo>
                    <a:pt x="488" y="744"/>
                    <a:pt x="488" y="744"/>
                    <a:pt x="488" y="744"/>
                  </a:cubicBezTo>
                  <a:cubicBezTo>
                    <a:pt x="488" y="773"/>
                    <a:pt x="464" y="797"/>
                    <a:pt x="434" y="7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24" name="Freeform 103">
              <a:extLst>
                <a:ext uri="{FF2B5EF4-FFF2-40B4-BE49-F238E27FC236}">
                  <a16:creationId xmlns:a16="http://schemas.microsoft.com/office/drawing/2014/main" id="{7B951B77-A5DE-411C-A727-ABC92D9239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53600" y="155575"/>
              <a:ext cx="106363" cy="104775"/>
            </a:xfrm>
            <a:custGeom>
              <a:avLst/>
              <a:gdLst>
                <a:gd name="T0" fmla="*/ 126 w 252"/>
                <a:gd name="T1" fmla="*/ 252 h 252"/>
                <a:gd name="T2" fmla="*/ 0 w 252"/>
                <a:gd name="T3" fmla="*/ 126 h 252"/>
                <a:gd name="T4" fmla="*/ 126 w 252"/>
                <a:gd name="T5" fmla="*/ 0 h 252"/>
                <a:gd name="T6" fmla="*/ 252 w 252"/>
                <a:gd name="T7" fmla="*/ 126 h 252"/>
                <a:gd name="T8" fmla="*/ 126 w 252"/>
                <a:gd name="T9" fmla="*/ 252 h 252"/>
                <a:gd name="T10" fmla="*/ 126 w 252"/>
                <a:gd name="T11" fmla="*/ 50 h 252"/>
                <a:gd name="T12" fmla="*/ 50 w 252"/>
                <a:gd name="T13" fmla="*/ 126 h 252"/>
                <a:gd name="T14" fmla="*/ 126 w 252"/>
                <a:gd name="T15" fmla="*/ 202 h 252"/>
                <a:gd name="T16" fmla="*/ 202 w 252"/>
                <a:gd name="T17" fmla="*/ 126 h 252"/>
                <a:gd name="T18" fmla="*/ 126 w 252"/>
                <a:gd name="T19" fmla="*/ 5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6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6"/>
                    <a:pt x="195" y="252"/>
                    <a:pt x="126" y="252"/>
                  </a:cubicBezTo>
                  <a:close/>
                  <a:moveTo>
                    <a:pt x="126" y="50"/>
                  </a:moveTo>
                  <a:cubicBezTo>
                    <a:pt x="84" y="50"/>
                    <a:pt x="50" y="84"/>
                    <a:pt x="50" y="126"/>
                  </a:cubicBezTo>
                  <a:cubicBezTo>
                    <a:pt x="50" y="168"/>
                    <a:pt x="84" y="202"/>
                    <a:pt x="126" y="202"/>
                  </a:cubicBezTo>
                  <a:cubicBezTo>
                    <a:pt x="168" y="202"/>
                    <a:pt x="202" y="168"/>
                    <a:pt x="202" y="126"/>
                  </a:cubicBezTo>
                  <a:cubicBezTo>
                    <a:pt x="202" y="84"/>
                    <a:pt x="168" y="50"/>
                    <a:pt x="12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25" name="Freeform 104">
              <a:extLst>
                <a:ext uri="{FF2B5EF4-FFF2-40B4-BE49-F238E27FC236}">
                  <a16:creationId xmlns:a16="http://schemas.microsoft.com/office/drawing/2014/main" id="{989D9DAB-F5EC-FE44-471B-18593E4726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53600" y="776288"/>
              <a:ext cx="106363" cy="106363"/>
            </a:xfrm>
            <a:custGeom>
              <a:avLst/>
              <a:gdLst>
                <a:gd name="T0" fmla="*/ 126 w 252"/>
                <a:gd name="T1" fmla="*/ 252 h 252"/>
                <a:gd name="T2" fmla="*/ 0 w 252"/>
                <a:gd name="T3" fmla="*/ 126 h 252"/>
                <a:gd name="T4" fmla="*/ 126 w 252"/>
                <a:gd name="T5" fmla="*/ 0 h 252"/>
                <a:gd name="T6" fmla="*/ 252 w 252"/>
                <a:gd name="T7" fmla="*/ 126 h 252"/>
                <a:gd name="T8" fmla="*/ 126 w 252"/>
                <a:gd name="T9" fmla="*/ 252 h 252"/>
                <a:gd name="T10" fmla="*/ 126 w 252"/>
                <a:gd name="T11" fmla="*/ 50 h 252"/>
                <a:gd name="T12" fmla="*/ 50 w 252"/>
                <a:gd name="T13" fmla="*/ 126 h 252"/>
                <a:gd name="T14" fmla="*/ 126 w 252"/>
                <a:gd name="T15" fmla="*/ 202 h 252"/>
                <a:gd name="T16" fmla="*/ 202 w 252"/>
                <a:gd name="T17" fmla="*/ 126 h 252"/>
                <a:gd name="T18" fmla="*/ 126 w 252"/>
                <a:gd name="T19" fmla="*/ 5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6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6"/>
                    <a:pt x="195" y="252"/>
                    <a:pt x="126" y="252"/>
                  </a:cubicBezTo>
                  <a:close/>
                  <a:moveTo>
                    <a:pt x="126" y="50"/>
                  </a:moveTo>
                  <a:cubicBezTo>
                    <a:pt x="84" y="50"/>
                    <a:pt x="50" y="84"/>
                    <a:pt x="50" y="126"/>
                  </a:cubicBezTo>
                  <a:cubicBezTo>
                    <a:pt x="50" y="168"/>
                    <a:pt x="84" y="202"/>
                    <a:pt x="126" y="202"/>
                  </a:cubicBezTo>
                  <a:cubicBezTo>
                    <a:pt x="168" y="202"/>
                    <a:pt x="202" y="168"/>
                    <a:pt x="202" y="126"/>
                  </a:cubicBezTo>
                  <a:cubicBezTo>
                    <a:pt x="202" y="84"/>
                    <a:pt x="168" y="50"/>
                    <a:pt x="12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26" name="Freeform 105">
              <a:extLst>
                <a:ext uri="{FF2B5EF4-FFF2-40B4-BE49-F238E27FC236}">
                  <a16:creationId xmlns:a16="http://schemas.microsoft.com/office/drawing/2014/main" id="{2DB22B3C-EC38-AA41-D551-9A3BCF085D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42450" y="465138"/>
              <a:ext cx="106363" cy="106363"/>
            </a:xfrm>
            <a:custGeom>
              <a:avLst/>
              <a:gdLst>
                <a:gd name="T0" fmla="*/ 126 w 253"/>
                <a:gd name="T1" fmla="*/ 253 h 253"/>
                <a:gd name="T2" fmla="*/ 0 w 253"/>
                <a:gd name="T3" fmla="*/ 127 h 253"/>
                <a:gd name="T4" fmla="*/ 126 w 253"/>
                <a:gd name="T5" fmla="*/ 0 h 253"/>
                <a:gd name="T6" fmla="*/ 253 w 253"/>
                <a:gd name="T7" fmla="*/ 127 h 253"/>
                <a:gd name="T8" fmla="*/ 126 w 253"/>
                <a:gd name="T9" fmla="*/ 253 h 253"/>
                <a:gd name="T10" fmla="*/ 126 w 253"/>
                <a:gd name="T11" fmla="*/ 51 h 253"/>
                <a:gd name="T12" fmla="*/ 51 w 253"/>
                <a:gd name="T13" fmla="*/ 127 h 253"/>
                <a:gd name="T14" fmla="*/ 126 w 253"/>
                <a:gd name="T15" fmla="*/ 202 h 253"/>
                <a:gd name="T16" fmla="*/ 202 w 253"/>
                <a:gd name="T17" fmla="*/ 127 h 253"/>
                <a:gd name="T18" fmla="*/ 126 w 253"/>
                <a:gd name="T19" fmla="*/ 5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253">
                  <a:moveTo>
                    <a:pt x="126" y="253"/>
                  </a:moveTo>
                  <a:cubicBezTo>
                    <a:pt x="57" y="253"/>
                    <a:pt x="0" y="196"/>
                    <a:pt x="0" y="127"/>
                  </a:cubicBezTo>
                  <a:cubicBezTo>
                    <a:pt x="0" y="57"/>
                    <a:pt x="57" y="0"/>
                    <a:pt x="126" y="0"/>
                  </a:cubicBezTo>
                  <a:cubicBezTo>
                    <a:pt x="196" y="0"/>
                    <a:pt x="253" y="57"/>
                    <a:pt x="253" y="127"/>
                  </a:cubicBezTo>
                  <a:cubicBezTo>
                    <a:pt x="253" y="196"/>
                    <a:pt x="196" y="253"/>
                    <a:pt x="126" y="253"/>
                  </a:cubicBezTo>
                  <a:close/>
                  <a:moveTo>
                    <a:pt x="126" y="51"/>
                  </a:moveTo>
                  <a:cubicBezTo>
                    <a:pt x="85" y="51"/>
                    <a:pt x="51" y="85"/>
                    <a:pt x="51" y="127"/>
                  </a:cubicBezTo>
                  <a:cubicBezTo>
                    <a:pt x="51" y="168"/>
                    <a:pt x="85" y="202"/>
                    <a:pt x="126" y="202"/>
                  </a:cubicBezTo>
                  <a:cubicBezTo>
                    <a:pt x="168" y="202"/>
                    <a:pt x="202" y="168"/>
                    <a:pt x="202" y="127"/>
                  </a:cubicBezTo>
                  <a:cubicBezTo>
                    <a:pt x="202" y="85"/>
                    <a:pt x="168" y="51"/>
                    <a:pt x="126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463EF6BA-087A-CC92-B718-F733631B0D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64750" y="465138"/>
              <a:ext cx="106363" cy="106363"/>
            </a:xfrm>
            <a:custGeom>
              <a:avLst/>
              <a:gdLst>
                <a:gd name="T0" fmla="*/ 126 w 253"/>
                <a:gd name="T1" fmla="*/ 253 h 253"/>
                <a:gd name="T2" fmla="*/ 0 w 253"/>
                <a:gd name="T3" fmla="*/ 127 h 253"/>
                <a:gd name="T4" fmla="*/ 126 w 253"/>
                <a:gd name="T5" fmla="*/ 0 h 253"/>
                <a:gd name="T6" fmla="*/ 253 w 253"/>
                <a:gd name="T7" fmla="*/ 127 h 253"/>
                <a:gd name="T8" fmla="*/ 126 w 253"/>
                <a:gd name="T9" fmla="*/ 253 h 253"/>
                <a:gd name="T10" fmla="*/ 126 w 253"/>
                <a:gd name="T11" fmla="*/ 51 h 253"/>
                <a:gd name="T12" fmla="*/ 51 w 253"/>
                <a:gd name="T13" fmla="*/ 127 h 253"/>
                <a:gd name="T14" fmla="*/ 126 w 253"/>
                <a:gd name="T15" fmla="*/ 202 h 253"/>
                <a:gd name="T16" fmla="*/ 202 w 253"/>
                <a:gd name="T17" fmla="*/ 127 h 253"/>
                <a:gd name="T18" fmla="*/ 126 w 253"/>
                <a:gd name="T19" fmla="*/ 5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253">
                  <a:moveTo>
                    <a:pt x="126" y="253"/>
                  </a:moveTo>
                  <a:cubicBezTo>
                    <a:pt x="57" y="253"/>
                    <a:pt x="0" y="196"/>
                    <a:pt x="0" y="127"/>
                  </a:cubicBezTo>
                  <a:cubicBezTo>
                    <a:pt x="0" y="57"/>
                    <a:pt x="57" y="0"/>
                    <a:pt x="126" y="0"/>
                  </a:cubicBezTo>
                  <a:cubicBezTo>
                    <a:pt x="196" y="0"/>
                    <a:pt x="253" y="57"/>
                    <a:pt x="253" y="127"/>
                  </a:cubicBezTo>
                  <a:cubicBezTo>
                    <a:pt x="253" y="196"/>
                    <a:pt x="196" y="253"/>
                    <a:pt x="126" y="253"/>
                  </a:cubicBezTo>
                  <a:close/>
                  <a:moveTo>
                    <a:pt x="126" y="51"/>
                  </a:moveTo>
                  <a:cubicBezTo>
                    <a:pt x="85" y="51"/>
                    <a:pt x="51" y="85"/>
                    <a:pt x="51" y="127"/>
                  </a:cubicBezTo>
                  <a:cubicBezTo>
                    <a:pt x="51" y="168"/>
                    <a:pt x="85" y="202"/>
                    <a:pt x="126" y="202"/>
                  </a:cubicBezTo>
                  <a:cubicBezTo>
                    <a:pt x="168" y="202"/>
                    <a:pt x="202" y="168"/>
                    <a:pt x="202" y="127"/>
                  </a:cubicBezTo>
                  <a:cubicBezTo>
                    <a:pt x="202" y="85"/>
                    <a:pt x="168" y="51"/>
                    <a:pt x="126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28" name="Freeform 107">
              <a:extLst>
                <a:ext uri="{FF2B5EF4-FFF2-40B4-BE49-F238E27FC236}">
                  <a16:creationId xmlns:a16="http://schemas.microsoft.com/office/drawing/2014/main" id="{542389DF-E84C-FA0F-BC44-88C12FAD5F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32938" y="246063"/>
              <a:ext cx="106363" cy="104775"/>
            </a:xfrm>
            <a:custGeom>
              <a:avLst/>
              <a:gdLst>
                <a:gd name="T0" fmla="*/ 126 w 253"/>
                <a:gd name="T1" fmla="*/ 252 h 252"/>
                <a:gd name="T2" fmla="*/ 37 w 253"/>
                <a:gd name="T3" fmla="*/ 215 h 252"/>
                <a:gd name="T4" fmla="*/ 0 w 253"/>
                <a:gd name="T5" fmla="*/ 126 h 252"/>
                <a:gd name="T6" fmla="*/ 37 w 253"/>
                <a:gd name="T7" fmla="*/ 37 h 252"/>
                <a:gd name="T8" fmla="*/ 126 w 253"/>
                <a:gd name="T9" fmla="*/ 0 h 252"/>
                <a:gd name="T10" fmla="*/ 216 w 253"/>
                <a:gd name="T11" fmla="*/ 37 h 252"/>
                <a:gd name="T12" fmla="*/ 216 w 253"/>
                <a:gd name="T13" fmla="*/ 37 h 252"/>
                <a:gd name="T14" fmla="*/ 216 w 253"/>
                <a:gd name="T15" fmla="*/ 37 h 252"/>
                <a:gd name="T16" fmla="*/ 253 w 253"/>
                <a:gd name="T17" fmla="*/ 126 h 252"/>
                <a:gd name="T18" fmla="*/ 216 w 253"/>
                <a:gd name="T19" fmla="*/ 215 h 252"/>
                <a:gd name="T20" fmla="*/ 126 w 253"/>
                <a:gd name="T21" fmla="*/ 252 h 252"/>
                <a:gd name="T22" fmla="*/ 126 w 253"/>
                <a:gd name="T23" fmla="*/ 51 h 252"/>
                <a:gd name="T24" fmla="*/ 73 w 253"/>
                <a:gd name="T25" fmla="*/ 73 h 252"/>
                <a:gd name="T26" fmla="*/ 51 w 253"/>
                <a:gd name="T27" fmla="*/ 126 h 252"/>
                <a:gd name="T28" fmla="*/ 73 w 253"/>
                <a:gd name="T29" fmla="*/ 180 h 252"/>
                <a:gd name="T30" fmla="*/ 180 w 253"/>
                <a:gd name="T31" fmla="*/ 180 h 252"/>
                <a:gd name="T32" fmla="*/ 202 w 253"/>
                <a:gd name="T33" fmla="*/ 126 h 252"/>
                <a:gd name="T34" fmla="*/ 180 w 253"/>
                <a:gd name="T35" fmla="*/ 73 h 252"/>
                <a:gd name="T36" fmla="*/ 180 w 253"/>
                <a:gd name="T37" fmla="*/ 73 h 252"/>
                <a:gd name="T38" fmla="*/ 126 w 253"/>
                <a:gd name="T39" fmla="*/ 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" h="252">
                  <a:moveTo>
                    <a:pt x="126" y="252"/>
                  </a:moveTo>
                  <a:cubicBezTo>
                    <a:pt x="93" y="252"/>
                    <a:pt x="61" y="239"/>
                    <a:pt x="37" y="215"/>
                  </a:cubicBezTo>
                  <a:cubicBezTo>
                    <a:pt x="13" y="192"/>
                    <a:pt x="0" y="160"/>
                    <a:pt x="0" y="126"/>
                  </a:cubicBezTo>
                  <a:cubicBezTo>
                    <a:pt x="0" y="92"/>
                    <a:pt x="13" y="61"/>
                    <a:pt x="37" y="37"/>
                  </a:cubicBezTo>
                  <a:cubicBezTo>
                    <a:pt x="61" y="13"/>
                    <a:pt x="93" y="0"/>
                    <a:pt x="126" y="0"/>
                  </a:cubicBezTo>
                  <a:cubicBezTo>
                    <a:pt x="160" y="0"/>
                    <a:pt x="192" y="13"/>
                    <a:pt x="216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40" y="61"/>
                    <a:pt x="253" y="92"/>
                    <a:pt x="253" y="126"/>
                  </a:cubicBezTo>
                  <a:cubicBezTo>
                    <a:pt x="253" y="160"/>
                    <a:pt x="240" y="192"/>
                    <a:pt x="216" y="215"/>
                  </a:cubicBezTo>
                  <a:cubicBezTo>
                    <a:pt x="192" y="239"/>
                    <a:pt x="160" y="252"/>
                    <a:pt x="126" y="252"/>
                  </a:cubicBezTo>
                  <a:close/>
                  <a:moveTo>
                    <a:pt x="126" y="51"/>
                  </a:moveTo>
                  <a:cubicBezTo>
                    <a:pt x="106" y="51"/>
                    <a:pt x="87" y="58"/>
                    <a:pt x="73" y="73"/>
                  </a:cubicBezTo>
                  <a:cubicBezTo>
                    <a:pt x="59" y="87"/>
                    <a:pt x="51" y="106"/>
                    <a:pt x="51" y="126"/>
                  </a:cubicBezTo>
                  <a:cubicBezTo>
                    <a:pt x="51" y="146"/>
                    <a:pt x="59" y="165"/>
                    <a:pt x="73" y="180"/>
                  </a:cubicBezTo>
                  <a:cubicBezTo>
                    <a:pt x="102" y="208"/>
                    <a:pt x="151" y="208"/>
                    <a:pt x="180" y="180"/>
                  </a:cubicBezTo>
                  <a:cubicBezTo>
                    <a:pt x="194" y="165"/>
                    <a:pt x="202" y="146"/>
                    <a:pt x="202" y="126"/>
                  </a:cubicBezTo>
                  <a:cubicBezTo>
                    <a:pt x="202" y="106"/>
                    <a:pt x="194" y="87"/>
                    <a:pt x="180" y="73"/>
                  </a:cubicBezTo>
                  <a:cubicBezTo>
                    <a:pt x="180" y="73"/>
                    <a:pt x="180" y="73"/>
                    <a:pt x="180" y="73"/>
                  </a:cubicBezTo>
                  <a:cubicBezTo>
                    <a:pt x="166" y="58"/>
                    <a:pt x="147" y="51"/>
                    <a:pt x="126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29" name="Freeform 108">
              <a:extLst>
                <a:ext uri="{FF2B5EF4-FFF2-40B4-BE49-F238E27FC236}">
                  <a16:creationId xmlns:a16="http://schemas.microsoft.com/office/drawing/2014/main" id="{776EC25B-FE93-0402-8C56-E30B2620EA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74263" y="679450"/>
              <a:ext cx="106363" cy="111125"/>
            </a:xfrm>
            <a:custGeom>
              <a:avLst/>
              <a:gdLst>
                <a:gd name="T0" fmla="*/ 126 w 253"/>
                <a:gd name="T1" fmla="*/ 265 h 265"/>
                <a:gd name="T2" fmla="*/ 37 w 253"/>
                <a:gd name="T3" fmla="*/ 228 h 265"/>
                <a:gd name="T4" fmla="*/ 0 w 253"/>
                <a:gd name="T5" fmla="*/ 139 h 265"/>
                <a:gd name="T6" fmla="*/ 37 w 253"/>
                <a:gd name="T7" fmla="*/ 50 h 265"/>
                <a:gd name="T8" fmla="*/ 216 w 253"/>
                <a:gd name="T9" fmla="*/ 50 h 265"/>
                <a:gd name="T10" fmla="*/ 253 w 253"/>
                <a:gd name="T11" fmla="*/ 139 h 265"/>
                <a:gd name="T12" fmla="*/ 216 w 253"/>
                <a:gd name="T13" fmla="*/ 228 h 265"/>
                <a:gd name="T14" fmla="*/ 126 w 253"/>
                <a:gd name="T15" fmla="*/ 265 h 265"/>
                <a:gd name="T16" fmla="*/ 126 w 253"/>
                <a:gd name="T17" fmla="*/ 63 h 265"/>
                <a:gd name="T18" fmla="*/ 73 w 253"/>
                <a:gd name="T19" fmla="*/ 85 h 265"/>
                <a:gd name="T20" fmla="*/ 51 w 253"/>
                <a:gd name="T21" fmla="*/ 139 h 265"/>
                <a:gd name="T22" fmla="*/ 73 w 253"/>
                <a:gd name="T23" fmla="*/ 192 h 265"/>
                <a:gd name="T24" fmla="*/ 180 w 253"/>
                <a:gd name="T25" fmla="*/ 192 h 265"/>
                <a:gd name="T26" fmla="*/ 202 w 253"/>
                <a:gd name="T27" fmla="*/ 139 h 265"/>
                <a:gd name="T28" fmla="*/ 180 w 253"/>
                <a:gd name="T29" fmla="*/ 85 h 265"/>
                <a:gd name="T30" fmla="*/ 126 w 253"/>
                <a:gd name="T31" fmla="*/ 6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3" h="265">
                  <a:moveTo>
                    <a:pt x="126" y="265"/>
                  </a:moveTo>
                  <a:cubicBezTo>
                    <a:pt x="94" y="265"/>
                    <a:pt x="62" y="253"/>
                    <a:pt x="37" y="228"/>
                  </a:cubicBezTo>
                  <a:cubicBezTo>
                    <a:pt x="13" y="204"/>
                    <a:pt x="0" y="173"/>
                    <a:pt x="0" y="139"/>
                  </a:cubicBezTo>
                  <a:cubicBezTo>
                    <a:pt x="0" y="105"/>
                    <a:pt x="13" y="73"/>
                    <a:pt x="37" y="50"/>
                  </a:cubicBezTo>
                  <a:cubicBezTo>
                    <a:pt x="86" y="0"/>
                    <a:pt x="166" y="0"/>
                    <a:pt x="216" y="50"/>
                  </a:cubicBezTo>
                  <a:cubicBezTo>
                    <a:pt x="239" y="73"/>
                    <a:pt x="253" y="105"/>
                    <a:pt x="253" y="139"/>
                  </a:cubicBezTo>
                  <a:cubicBezTo>
                    <a:pt x="253" y="173"/>
                    <a:pt x="239" y="204"/>
                    <a:pt x="216" y="228"/>
                  </a:cubicBezTo>
                  <a:cubicBezTo>
                    <a:pt x="191" y="253"/>
                    <a:pt x="159" y="265"/>
                    <a:pt x="126" y="265"/>
                  </a:cubicBezTo>
                  <a:close/>
                  <a:moveTo>
                    <a:pt x="126" y="63"/>
                  </a:moveTo>
                  <a:cubicBezTo>
                    <a:pt x="107" y="63"/>
                    <a:pt x="87" y="71"/>
                    <a:pt x="73" y="85"/>
                  </a:cubicBezTo>
                  <a:cubicBezTo>
                    <a:pt x="58" y="100"/>
                    <a:pt x="51" y="119"/>
                    <a:pt x="51" y="139"/>
                  </a:cubicBezTo>
                  <a:cubicBezTo>
                    <a:pt x="51" y="159"/>
                    <a:pt x="58" y="178"/>
                    <a:pt x="73" y="192"/>
                  </a:cubicBezTo>
                  <a:cubicBezTo>
                    <a:pt x="102" y="222"/>
                    <a:pt x="150" y="222"/>
                    <a:pt x="180" y="192"/>
                  </a:cubicBezTo>
                  <a:cubicBezTo>
                    <a:pt x="194" y="178"/>
                    <a:pt x="202" y="159"/>
                    <a:pt x="202" y="139"/>
                  </a:cubicBezTo>
                  <a:cubicBezTo>
                    <a:pt x="202" y="119"/>
                    <a:pt x="194" y="100"/>
                    <a:pt x="180" y="85"/>
                  </a:cubicBezTo>
                  <a:cubicBezTo>
                    <a:pt x="165" y="71"/>
                    <a:pt x="146" y="63"/>
                    <a:pt x="12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0" name="Freeform 109">
              <a:extLst>
                <a:ext uri="{FF2B5EF4-FFF2-40B4-BE49-F238E27FC236}">
                  <a16:creationId xmlns:a16="http://schemas.microsoft.com/office/drawing/2014/main" id="{BAA99B84-32A0-4F45-674A-3766B1F785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32938" y="685800"/>
              <a:ext cx="106363" cy="104775"/>
            </a:xfrm>
            <a:custGeom>
              <a:avLst/>
              <a:gdLst>
                <a:gd name="T0" fmla="*/ 126 w 253"/>
                <a:gd name="T1" fmla="*/ 252 h 252"/>
                <a:gd name="T2" fmla="*/ 37 w 253"/>
                <a:gd name="T3" fmla="*/ 215 h 252"/>
                <a:gd name="T4" fmla="*/ 0 w 253"/>
                <a:gd name="T5" fmla="*/ 126 h 252"/>
                <a:gd name="T6" fmla="*/ 37 w 253"/>
                <a:gd name="T7" fmla="*/ 37 h 252"/>
                <a:gd name="T8" fmla="*/ 37 w 253"/>
                <a:gd name="T9" fmla="*/ 37 h 252"/>
                <a:gd name="T10" fmla="*/ 126 w 253"/>
                <a:gd name="T11" fmla="*/ 0 h 252"/>
                <a:gd name="T12" fmla="*/ 216 w 253"/>
                <a:gd name="T13" fmla="*/ 37 h 252"/>
                <a:gd name="T14" fmla="*/ 253 w 253"/>
                <a:gd name="T15" fmla="*/ 126 h 252"/>
                <a:gd name="T16" fmla="*/ 216 w 253"/>
                <a:gd name="T17" fmla="*/ 215 h 252"/>
                <a:gd name="T18" fmla="*/ 126 w 253"/>
                <a:gd name="T19" fmla="*/ 252 h 252"/>
                <a:gd name="T20" fmla="*/ 126 w 253"/>
                <a:gd name="T21" fmla="*/ 50 h 252"/>
                <a:gd name="T22" fmla="*/ 73 w 253"/>
                <a:gd name="T23" fmla="*/ 72 h 252"/>
                <a:gd name="T24" fmla="*/ 73 w 253"/>
                <a:gd name="T25" fmla="*/ 72 h 252"/>
                <a:gd name="T26" fmla="*/ 51 w 253"/>
                <a:gd name="T27" fmla="*/ 126 h 252"/>
                <a:gd name="T28" fmla="*/ 73 w 253"/>
                <a:gd name="T29" fmla="*/ 179 h 252"/>
                <a:gd name="T30" fmla="*/ 180 w 253"/>
                <a:gd name="T31" fmla="*/ 179 h 252"/>
                <a:gd name="T32" fmla="*/ 202 w 253"/>
                <a:gd name="T33" fmla="*/ 126 h 252"/>
                <a:gd name="T34" fmla="*/ 180 w 253"/>
                <a:gd name="T35" fmla="*/ 72 h 252"/>
                <a:gd name="T36" fmla="*/ 126 w 253"/>
                <a:gd name="T37" fmla="*/ 50 h 252"/>
                <a:gd name="T38" fmla="*/ 55 w 253"/>
                <a:gd name="T39" fmla="*/ 55 h 252"/>
                <a:gd name="T40" fmla="*/ 55 w 253"/>
                <a:gd name="T41" fmla="*/ 5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2">
                  <a:moveTo>
                    <a:pt x="126" y="252"/>
                  </a:moveTo>
                  <a:cubicBezTo>
                    <a:pt x="93" y="252"/>
                    <a:pt x="61" y="239"/>
                    <a:pt x="37" y="215"/>
                  </a:cubicBezTo>
                  <a:cubicBezTo>
                    <a:pt x="13" y="191"/>
                    <a:pt x="0" y="160"/>
                    <a:pt x="0" y="126"/>
                  </a:cubicBezTo>
                  <a:cubicBezTo>
                    <a:pt x="0" y="92"/>
                    <a:pt x="13" y="60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61" y="13"/>
                    <a:pt x="93" y="0"/>
                    <a:pt x="126" y="0"/>
                  </a:cubicBezTo>
                  <a:cubicBezTo>
                    <a:pt x="160" y="0"/>
                    <a:pt x="192" y="13"/>
                    <a:pt x="216" y="37"/>
                  </a:cubicBezTo>
                  <a:cubicBezTo>
                    <a:pt x="240" y="60"/>
                    <a:pt x="253" y="92"/>
                    <a:pt x="253" y="126"/>
                  </a:cubicBezTo>
                  <a:cubicBezTo>
                    <a:pt x="253" y="160"/>
                    <a:pt x="240" y="191"/>
                    <a:pt x="216" y="215"/>
                  </a:cubicBezTo>
                  <a:cubicBezTo>
                    <a:pt x="192" y="239"/>
                    <a:pt x="160" y="252"/>
                    <a:pt x="126" y="252"/>
                  </a:cubicBezTo>
                  <a:close/>
                  <a:moveTo>
                    <a:pt x="126" y="50"/>
                  </a:moveTo>
                  <a:cubicBezTo>
                    <a:pt x="106" y="50"/>
                    <a:pt x="87" y="58"/>
                    <a:pt x="73" y="72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59" y="87"/>
                    <a:pt x="51" y="106"/>
                    <a:pt x="51" y="126"/>
                  </a:cubicBezTo>
                  <a:cubicBezTo>
                    <a:pt x="51" y="146"/>
                    <a:pt x="59" y="165"/>
                    <a:pt x="73" y="179"/>
                  </a:cubicBezTo>
                  <a:cubicBezTo>
                    <a:pt x="102" y="208"/>
                    <a:pt x="151" y="208"/>
                    <a:pt x="180" y="179"/>
                  </a:cubicBezTo>
                  <a:cubicBezTo>
                    <a:pt x="194" y="165"/>
                    <a:pt x="202" y="146"/>
                    <a:pt x="202" y="126"/>
                  </a:cubicBezTo>
                  <a:cubicBezTo>
                    <a:pt x="202" y="106"/>
                    <a:pt x="194" y="87"/>
                    <a:pt x="180" y="72"/>
                  </a:cubicBezTo>
                  <a:cubicBezTo>
                    <a:pt x="166" y="58"/>
                    <a:pt x="147" y="50"/>
                    <a:pt x="126" y="50"/>
                  </a:cubicBezTo>
                  <a:close/>
                  <a:moveTo>
                    <a:pt x="55" y="55"/>
                  </a:moveTo>
                  <a:cubicBezTo>
                    <a:pt x="55" y="55"/>
                    <a:pt x="55" y="55"/>
                    <a:pt x="5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1" name="Freeform 110">
              <a:extLst>
                <a:ext uri="{FF2B5EF4-FFF2-40B4-BE49-F238E27FC236}">
                  <a16:creationId xmlns:a16="http://schemas.microsoft.com/office/drawing/2014/main" id="{BEE64499-4024-9960-BCD6-BAF0A456CE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74263" y="241300"/>
              <a:ext cx="106363" cy="109538"/>
            </a:xfrm>
            <a:custGeom>
              <a:avLst/>
              <a:gdLst>
                <a:gd name="T0" fmla="*/ 126 w 253"/>
                <a:gd name="T1" fmla="*/ 264 h 264"/>
                <a:gd name="T2" fmla="*/ 37 w 253"/>
                <a:gd name="T3" fmla="*/ 227 h 264"/>
                <a:gd name="T4" fmla="*/ 0 w 253"/>
                <a:gd name="T5" fmla="*/ 138 h 264"/>
                <a:gd name="T6" fmla="*/ 37 w 253"/>
                <a:gd name="T7" fmla="*/ 49 h 264"/>
                <a:gd name="T8" fmla="*/ 37 w 253"/>
                <a:gd name="T9" fmla="*/ 49 h 264"/>
                <a:gd name="T10" fmla="*/ 37 w 253"/>
                <a:gd name="T11" fmla="*/ 49 h 264"/>
                <a:gd name="T12" fmla="*/ 216 w 253"/>
                <a:gd name="T13" fmla="*/ 49 h 264"/>
                <a:gd name="T14" fmla="*/ 253 w 253"/>
                <a:gd name="T15" fmla="*/ 138 h 264"/>
                <a:gd name="T16" fmla="*/ 216 w 253"/>
                <a:gd name="T17" fmla="*/ 227 h 264"/>
                <a:gd name="T18" fmla="*/ 126 w 253"/>
                <a:gd name="T19" fmla="*/ 264 h 264"/>
                <a:gd name="T20" fmla="*/ 126 w 253"/>
                <a:gd name="T21" fmla="*/ 63 h 264"/>
                <a:gd name="T22" fmla="*/ 73 w 253"/>
                <a:gd name="T23" fmla="*/ 85 h 264"/>
                <a:gd name="T24" fmla="*/ 73 w 253"/>
                <a:gd name="T25" fmla="*/ 85 h 264"/>
                <a:gd name="T26" fmla="*/ 51 w 253"/>
                <a:gd name="T27" fmla="*/ 138 h 264"/>
                <a:gd name="T28" fmla="*/ 73 w 253"/>
                <a:gd name="T29" fmla="*/ 192 h 264"/>
                <a:gd name="T30" fmla="*/ 180 w 253"/>
                <a:gd name="T31" fmla="*/ 192 h 264"/>
                <a:gd name="T32" fmla="*/ 202 w 253"/>
                <a:gd name="T33" fmla="*/ 138 h 264"/>
                <a:gd name="T34" fmla="*/ 180 w 253"/>
                <a:gd name="T35" fmla="*/ 85 h 264"/>
                <a:gd name="T36" fmla="*/ 126 w 253"/>
                <a:gd name="T37" fmla="*/ 63 h 264"/>
                <a:gd name="T38" fmla="*/ 55 w 253"/>
                <a:gd name="T39" fmla="*/ 67 h 264"/>
                <a:gd name="T40" fmla="*/ 55 w 253"/>
                <a:gd name="T41" fmla="*/ 67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64">
                  <a:moveTo>
                    <a:pt x="126" y="264"/>
                  </a:moveTo>
                  <a:cubicBezTo>
                    <a:pt x="94" y="264"/>
                    <a:pt x="62" y="252"/>
                    <a:pt x="37" y="227"/>
                  </a:cubicBezTo>
                  <a:cubicBezTo>
                    <a:pt x="13" y="204"/>
                    <a:pt x="0" y="172"/>
                    <a:pt x="0" y="138"/>
                  </a:cubicBezTo>
                  <a:cubicBezTo>
                    <a:pt x="0" y="104"/>
                    <a:pt x="13" y="73"/>
                    <a:pt x="37" y="49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86" y="0"/>
                    <a:pt x="166" y="0"/>
                    <a:pt x="216" y="49"/>
                  </a:cubicBezTo>
                  <a:cubicBezTo>
                    <a:pt x="239" y="73"/>
                    <a:pt x="253" y="104"/>
                    <a:pt x="253" y="138"/>
                  </a:cubicBezTo>
                  <a:cubicBezTo>
                    <a:pt x="253" y="172"/>
                    <a:pt x="239" y="204"/>
                    <a:pt x="216" y="227"/>
                  </a:cubicBezTo>
                  <a:cubicBezTo>
                    <a:pt x="191" y="252"/>
                    <a:pt x="159" y="264"/>
                    <a:pt x="126" y="264"/>
                  </a:cubicBezTo>
                  <a:close/>
                  <a:moveTo>
                    <a:pt x="126" y="63"/>
                  </a:moveTo>
                  <a:cubicBezTo>
                    <a:pt x="107" y="63"/>
                    <a:pt x="87" y="70"/>
                    <a:pt x="73" y="85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58" y="99"/>
                    <a:pt x="51" y="118"/>
                    <a:pt x="51" y="138"/>
                  </a:cubicBezTo>
                  <a:cubicBezTo>
                    <a:pt x="51" y="158"/>
                    <a:pt x="58" y="177"/>
                    <a:pt x="73" y="192"/>
                  </a:cubicBezTo>
                  <a:cubicBezTo>
                    <a:pt x="102" y="221"/>
                    <a:pt x="150" y="221"/>
                    <a:pt x="180" y="192"/>
                  </a:cubicBezTo>
                  <a:cubicBezTo>
                    <a:pt x="194" y="177"/>
                    <a:pt x="202" y="158"/>
                    <a:pt x="202" y="138"/>
                  </a:cubicBezTo>
                  <a:cubicBezTo>
                    <a:pt x="202" y="118"/>
                    <a:pt x="194" y="99"/>
                    <a:pt x="180" y="85"/>
                  </a:cubicBezTo>
                  <a:cubicBezTo>
                    <a:pt x="165" y="70"/>
                    <a:pt x="146" y="63"/>
                    <a:pt x="126" y="63"/>
                  </a:cubicBezTo>
                  <a:close/>
                  <a:moveTo>
                    <a:pt x="55" y="67"/>
                  </a:moveTo>
                  <a:cubicBezTo>
                    <a:pt x="55" y="67"/>
                    <a:pt x="55" y="67"/>
                    <a:pt x="55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2" name="Freeform 111">
              <a:extLst>
                <a:ext uri="{FF2B5EF4-FFF2-40B4-BE49-F238E27FC236}">
                  <a16:creationId xmlns:a16="http://schemas.microsoft.com/office/drawing/2014/main" id="{1FDA6ADC-9716-947F-A3C3-7B73F84C0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6463" y="239713"/>
              <a:ext cx="20638" cy="69850"/>
            </a:xfrm>
            <a:custGeom>
              <a:avLst/>
              <a:gdLst>
                <a:gd name="T0" fmla="*/ 25 w 50"/>
                <a:gd name="T1" fmla="*/ 167 h 167"/>
                <a:gd name="T2" fmla="*/ 0 w 50"/>
                <a:gd name="T3" fmla="*/ 141 h 167"/>
                <a:gd name="T4" fmla="*/ 0 w 50"/>
                <a:gd name="T5" fmla="*/ 25 h 167"/>
                <a:gd name="T6" fmla="*/ 25 w 50"/>
                <a:gd name="T7" fmla="*/ 0 h 167"/>
                <a:gd name="T8" fmla="*/ 50 w 50"/>
                <a:gd name="T9" fmla="*/ 25 h 167"/>
                <a:gd name="T10" fmla="*/ 50 w 50"/>
                <a:gd name="T11" fmla="*/ 141 h 167"/>
                <a:gd name="T12" fmla="*/ 25 w 50"/>
                <a:gd name="T13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67">
                  <a:moveTo>
                    <a:pt x="25" y="167"/>
                  </a:moveTo>
                  <a:cubicBezTo>
                    <a:pt x="11" y="167"/>
                    <a:pt x="0" y="155"/>
                    <a:pt x="0" y="14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ubicBezTo>
                    <a:pt x="50" y="141"/>
                    <a:pt x="50" y="141"/>
                    <a:pt x="50" y="141"/>
                  </a:cubicBezTo>
                  <a:cubicBezTo>
                    <a:pt x="50" y="155"/>
                    <a:pt x="39" y="167"/>
                    <a:pt x="25" y="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3" name="Freeform 112">
              <a:extLst>
                <a:ext uri="{FF2B5EF4-FFF2-40B4-BE49-F238E27FC236}">
                  <a16:creationId xmlns:a16="http://schemas.microsoft.com/office/drawing/2014/main" id="{930D9BE5-97C7-58ED-03C9-936D38B92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6463" y="728663"/>
              <a:ext cx="20638" cy="68263"/>
            </a:xfrm>
            <a:custGeom>
              <a:avLst/>
              <a:gdLst>
                <a:gd name="T0" fmla="*/ 25 w 50"/>
                <a:gd name="T1" fmla="*/ 166 h 166"/>
                <a:gd name="T2" fmla="*/ 0 w 50"/>
                <a:gd name="T3" fmla="*/ 141 h 166"/>
                <a:gd name="T4" fmla="*/ 0 w 50"/>
                <a:gd name="T5" fmla="*/ 25 h 166"/>
                <a:gd name="T6" fmla="*/ 25 w 50"/>
                <a:gd name="T7" fmla="*/ 0 h 166"/>
                <a:gd name="T8" fmla="*/ 50 w 50"/>
                <a:gd name="T9" fmla="*/ 25 h 166"/>
                <a:gd name="T10" fmla="*/ 50 w 50"/>
                <a:gd name="T11" fmla="*/ 141 h 166"/>
                <a:gd name="T12" fmla="*/ 25 w 50"/>
                <a:gd name="T13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66">
                  <a:moveTo>
                    <a:pt x="25" y="166"/>
                  </a:moveTo>
                  <a:cubicBezTo>
                    <a:pt x="11" y="166"/>
                    <a:pt x="0" y="155"/>
                    <a:pt x="0" y="14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ubicBezTo>
                    <a:pt x="50" y="141"/>
                    <a:pt x="50" y="141"/>
                    <a:pt x="50" y="141"/>
                  </a:cubicBezTo>
                  <a:cubicBezTo>
                    <a:pt x="50" y="155"/>
                    <a:pt x="39" y="166"/>
                    <a:pt x="2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4" name="Freeform 113">
              <a:extLst>
                <a:ext uri="{FF2B5EF4-FFF2-40B4-BE49-F238E27FC236}">
                  <a16:creationId xmlns:a16="http://schemas.microsoft.com/office/drawing/2014/main" id="{02FDA802-653C-CB0E-B07B-8478DF2D1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6588" y="508000"/>
              <a:ext cx="69850" cy="20638"/>
            </a:xfrm>
            <a:custGeom>
              <a:avLst/>
              <a:gdLst>
                <a:gd name="T0" fmla="*/ 141 w 167"/>
                <a:gd name="T1" fmla="*/ 51 h 51"/>
                <a:gd name="T2" fmla="*/ 25 w 167"/>
                <a:gd name="T3" fmla="*/ 51 h 51"/>
                <a:gd name="T4" fmla="*/ 0 w 167"/>
                <a:gd name="T5" fmla="*/ 26 h 51"/>
                <a:gd name="T6" fmla="*/ 25 w 167"/>
                <a:gd name="T7" fmla="*/ 0 h 51"/>
                <a:gd name="T8" fmla="*/ 141 w 167"/>
                <a:gd name="T9" fmla="*/ 0 h 51"/>
                <a:gd name="T10" fmla="*/ 167 w 167"/>
                <a:gd name="T11" fmla="*/ 26 h 51"/>
                <a:gd name="T12" fmla="*/ 141 w 167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1">
                  <a:moveTo>
                    <a:pt x="141" y="51"/>
                  </a:move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55" y="0"/>
                    <a:pt x="167" y="12"/>
                    <a:pt x="167" y="26"/>
                  </a:cubicBezTo>
                  <a:cubicBezTo>
                    <a:pt x="167" y="40"/>
                    <a:pt x="155" y="51"/>
                    <a:pt x="141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5" name="Freeform 114">
              <a:extLst>
                <a:ext uri="{FF2B5EF4-FFF2-40B4-BE49-F238E27FC236}">
                  <a16:creationId xmlns:a16="http://schemas.microsoft.com/office/drawing/2014/main" id="{C4CA089A-7822-D446-2E28-87C447246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5538" y="508000"/>
              <a:ext cx="71438" cy="20638"/>
            </a:xfrm>
            <a:custGeom>
              <a:avLst/>
              <a:gdLst>
                <a:gd name="T0" fmla="*/ 141 w 167"/>
                <a:gd name="T1" fmla="*/ 51 h 51"/>
                <a:gd name="T2" fmla="*/ 25 w 167"/>
                <a:gd name="T3" fmla="*/ 51 h 51"/>
                <a:gd name="T4" fmla="*/ 0 w 167"/>
                <a:gd name="T5" fmla="*/ 26 h 51"/>
                <a:gd name="T6" fmla="*/ 25 w 167"/>
                <a:gd name="T7" fmla="*/ 0 h 51"/>
                <a:gd name="T8" fmla="*/ 141 w 167"/>
                <a:gd name="T9" fmla="*/ 0 h 51"/>
                <a:gd name="T10" fmla="*/ 167 w 167"/>
                <a:gd name="T11" fmla="*/ 26 h 51"/>
                <a:gd name="T12" fmla="*/ 141 w 167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1">
                  <a:moveTo>
                    <a:pt x="141" y="51"/>
                  </a:move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55" y="0"/>
                    <a:pt x="167" y="12"/>
                    <a:pt x="167" y="26"/>
                  </a:cubicBezTo>
                  <a:cubicBezTo>
                    <a:pt x="167" y="40"/>
                    <a:pt x="155" y="51"/>
                    <a:pt x="141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6" name="Freeform 115">
              <a:extLst>
                <a:ext uri="{FF2B5EF4-FFF2-40B4-BE49-F238E27FC236}">
                  <a16:creationId xmlns:a16="http://schemas.microsoft.com/office/drawing/2014/main" id="{CC376A31-2DE4-A7CA-8055-D6A6DBDD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4375" y="317500"/>
              <a:ext cx="58738" cy="55563"/>
            </a:xfrm>
            <a:custGeom>
              <a:avLst/>
              <a:gdLst>
                <a:gd name="T0" fmla="*/ 110 w 138"/>
                <a:gd name="T1" fmla="*/ 135 h 135"/>
                <a:gd name="T2" fmla="*/ 92 w 138"/>
                <a:gd name="T3" fmla="*/ 128 h 135"/>
                <a:gd name="T4" fmla="*/ 10 w 138"/>
                <a:gd name="T5" fmla="*/ 45 h 135"/>
                <a:gd name="T6" fmla="*/ 10 w 138"/>
                <a:gd name="T7" fmla="*/ 10 h 135"/>
                <a:gd name="T8" fmla="*/ 46 w 138"/>
                <a:gd name="T9" fmla="*/ 10 h 135"/>
                <a:gd name="T10" fmla="*/ 128 w 138"/>
                <a:gd name="T11" fmla="*/ 92 h 135"/>
                <a:gd name="T12" fmla="*/ 128 w 138"/>
                <a:gd name="T13" fmla="*/ 128 h 135"/>
                <a:gd name="T14" fmla="*/ 110 w 138"/>
                <a:gd name="T15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135">
                  <a:moveTo>
                    <a:pt x="110" y="135"/>
                  </a:moveTo>
                  <a:cubicBezTo>
                    <a:pt x="104" y="135"/>
                    <a:pt x="97" y="133"/>
                    <a:pt x="92" y="128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0" y="36"/>
                    <a:pt x="0" y="20"/>
                    <a:pt x="10" y="10"/>
                  </a:cubicBezTo>
                  <a:cubicBezTo>
                    <a:pt x="20" y="0"/>
                    <a:pt x="36" y="0"/>
                    <a:pt x="46" y="10"/>
                  </a:cubicBezTo>
                  <a:cubicBezTo>
                    <a:pt x="128" y="92"/>
                    <a:pt x="128" y="92"/>
                    <a:pt x="128" y="92"/>
                  </a:cubicBezTo>
                  <a:cubicBezTo>
                    <a:pt x="138" y="102"/>
                    <a:pt x="138" y="118"/>
                    <a:pt x="128" y="128"/>
                  </a:cubicBezTo>
                  <a:cubicBezTo>
                    <a:pt x="123" y="133"/>
                    <a:pt x="117" y="135"/>
                    <a:pt x="110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7" name="Freeform 116">
              <a:extLst>
                <a:ext uri="{FF2B5EF4-FFF2-40B4-BE49-F238E27FC236}">
                  <a16:creationId xmlns:a16="http://schemas.microsoft.com/office/drawing/2014/main" id="{5BFAA753-9285-C2CE-43E8-A982AD621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50450" y="661988"/>
              <a:ext cx="58738" cy="57150"/>
            </a:xfrm>
            <a:custGeom>
              <a:avLst/>
              <a:gdLst>
                <a:gd name="T0" fmla="*/ 110 w 138"/>
                <a:gd name="T1" fmla="*/ 135 h 135"/>
                <a:gd name="T2" fmla="*/ 92 w 138"/>
                <a:gd name="T3" fmla="*/ 127 h 135"/>
                <a:gd name="T4" fmla="*/ 10 w 138"/>
                <a:gd name="T5" fmla="*/ 45 h 135"/>
                <a:gd name="T6" fmla="*/ 10 w 138"/>
                <a:gd name="T7" fmla="*/ 9 h 135"/>
                <a:gd name="T8" fmla="*/ 46 w 138"/>
                <a:gd name="T9" fmla="*/ 9 h 135"/>
                <a:gd name="T10" fmla="*/ 128 w 138"/>
                <a:gd name="T11" fmla="*/ 92 h 135"/>
                <a:gd name="T12" fmla="*/ 128 w 138"/>
                <a:gd name="T13" fmla="*/ 127 h 135"/>
                <a:gd name="T14" fmla="*/ 110 w 138"/>
                <a:gd name="T15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135">
                  <a:moveTo>
                    <a:pt x="110" y="135"/>
                  </a:moveTo>
                  <a:cubicBezTo>
                    <a:pt x="103" y="135"/>
                    <a:pt x="97" y="132"/>
                    <a:pt x="92" y="127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0" y="35"/>
                    <a:pt x="0" y="19"/>
                    <a:pt x="10" y="9"/>
                  </a:cubicBezTo>
                  <a:cubicBezTo>
                    <a:pt x="20" y="0"/>
                    <a:pt x="36" y="0"/>
                    <a:pt x="46" y="9"/>
                  </a:cubicBezTo>
                  <a:cubicBezTo>
                    <a:pt x="128" y="92"/>
                    <a:pt x="128" y="92"/>
                    <a:pt x="128" y="92"/>
                  </a:cubicBezTo>
                  <a:cubicBezTo>
                    <a:pt x="138" y="102"/>
                    <a:pt x="138" y="118"/>
                    <a:pt x="128" y="127"/>
                  </a:cubicBezTo>
                  <a:cubicBezTo>
                    <a:pt x="123" y="132"/>
                    <a:pt x="116" y="135"/>
                    <a:pt x="110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8" name="Freeform 117">
              <a:extLst>
                <a:ext uri="{FF2B5EF4-FFF2-40B4-BE49-F238E27FC236}">
                  <a16:creationId xmlns:a16="http://schemas.microsoft.com/office/drawing/2014/main" id="{867F42F4-8712-8E89-4DEC-525E5AC88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4375" y="661988"/>
              <a:ext cx="58738" cy="57150"/>
            </a:xfrm>
            <a:custGeom>
              <a:avLst/>
              <a:gdLst>
                <a:gd name="T0" fmla="*/ 28 w 138"/>
                <a:gd name="T1" fmla="*/ 135 h 135"/>
                <a:gd name="T2" fmla="*/ 10 w 138"/>
                <a:gd name="T3" fmla="*/ 127 h 135"/>
                <a:gd name="T4" fmla="*/ 10 w 138"/>
                <a:gd name="T5" fmla="*/ 92 h 135"/>
                <a:gd name="T6" fmla="*/ 92 w 138"/>
                <a:gd name="T7" fmla="*/ 9 h 135"/>
                <a:gd name="T8" fmla="*/ 128 w 138"/>
                <a:gd name="T9" fmla="*/ 9 h 135"/>
                <a:gd name="T10" fmla="*/ 128 w 138"/>
                <a:gd name="T11" fmla="*/ 45 h 135"/>
                <a:gd name="T12" fmla="*/ 46 w 138"/>
                <a:gd name="T13" fmla="*/ 127 h 135"/>
                <a:gd name="T14" fmla="*/ 28 w 138"/>
                <a:gd name="T15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135">
                  <a:moveTo>
                    <a:pt x="28" y="135"/>
                  </a:moveTo>
                  <a:cubicBezTo>
                    <a:pt x="21" y="135"/>
                    <a:pt x="15" y="132"/>
                    <a:pt x="10" y="127"/>
                  </a:cubicBezTo>
                  <a:cubicBezTo>
                    <a:pt x="0" y="118"/>
                    <a:pt x="0" y="102"/>
                    <a:pt x="10" y="92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102" y="0"/>
                    <a:pt x="118" y="0"/>
                    <a:pt x="128" y="9"/>
                  </a:cubicBezTo>
                  <a:cubicBezTo>
                    <a:pt x="138" y="19"/>
                    <a:pt x="138" y="35"/>
                    <a:pt x="128" y="45"/>
                  </a:cubicBezTo>
                  <a:cubicBezTo>
                    <a:pt x="46" y="127"/>
                    <a:pt x="46" y="127"/>
                    <a:pt x="46" y="127"/>
                  </a:cubicBezTo>
                  <a:cubicBezTo>
                    <a:pt x="41" y="132"/>
                    <a:pt x="34" y="135"/>
                    <a:pt x="28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9" name="Freeform 118">
              <a:extLst>
                <a:ext uri="{FF2B5EF4-FFF2-40B4-BE49-F238E27FC236}">
                  <a16:creationId xmlns:a16="http://schemas.microsoft.com/office/drawing/2014/main" id="{B5627249-26BC-2D3F-3AF3-EFABF6168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50450" y="317500"/>
              <a:ext cx="58738" cy="55563"/>
            </a:xfrm>
            <a:custGeom>
              <a:avLst/>
              <a:gdLst>
                <a:gd name="T0" fmla="*/ 28 w 138"/>
                <a:gd name="T1" fmla="*/ 135 h 135"/>
                <a:gd name="T2" fmla="*/ 10 w 138"/>
                <a:gd name="T3" fmla="*/ 128 h 135"/>
                <a:gd name="T4" fmla="*/ 10 w 138"/>
                <a:gd name="T5" fmla="*/ 92 h 135"/>
                <a:gd name="T6" fmla="*/ 92 w 138"/>
                <a:gd name="T7" fmla="*/ 10 h 135"/>
                <a:gd name="T8" fmla="*/ 128 w 138"/>
                <a:gd name="T9" fmla="*/ 10 h 135"/>
                <a:gd name="T10" fmla="*/ 128 w 138"/>
                <a:gd name="T11" fmla="*/ 45 h 135"/>
                <a:gd name="T12" fmla="*/ 46 w 138"/>
                <a:gd name="T13" fmla="*/ 128 h 135"/>
                <a:gd name="T14" fmla="*/ 28 w 138"/>
                <a:gd name="T15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135">
                  <a:moveTo>
                    <a:pt x="28" y="135"/>
                  </a:moveTo>
                  <a:cubicBezTo>
                    <a:pt x="21" y="135"/>
                    <a:pt x="15" y="133"/>
                    <a:pt x="10" y="128"/>
                  </a:cubicBezTo>
                  <a:cubicBezTo>
                    <a:pt x="0" y="118"/>
                    <a:pt x="0" y="102"/>
                    <a:pt x="10" y="92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102" y="0"/>
                    <a:pt x="118" y="0"/>
                    <a:pt x="128" y="10"/>
                  </a:cubicBezTo>
                  <a:cubicBezTo>
                    <a:pt x="138" y="20"/>
                    <a:pt x="138" y="36"/>
                    <a:pt x="128" y="45"/>
                  </a:cubicBezTo>
                  <a:cubicBezTo>
                    <a:pt x="46" y="128"/>
                    <a:pt x="46" y="128"/>
                    <a:pt x="46" y="128"/>
                  </a:cubicBezTo>
                  <a:cubicBezTo>
                    <a:pt x="41" y="133"/>
                    <a:pt x="34" y="135"/>
                    <a:pt x="28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140" name="Title 1">
            <a:extLst>
              <a:ext uri="{FF2B5EF4-FFF2-40B4-BE49-F238E27FC236}">
                <a16:creationId xmlns:a16="http://schemas.microsoft.com/office/drawing/2014/main" id="{42A32962-B6A0-C873-9700-AA6C79892721}"/>
              </a:ext>
            </a:extLst>
          </p:cNvPr>
          <p:cNvSpPr txBox="1">
            <a:spLocks/>
          </p:cNvSpPr>
          <p:nvPr/>
        </p:nvSpPr>
        <p:spPr>
          <a:xfrm>
            <a:off x="716144" y="536665"/>
            <a:ext cx="11018520" cy="4924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30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/>
                <a:ea typeface="+mj-ea"/>
                <a:cs typeface="+mj-cs"/>
              </a:rPr>
              <a:t>2021/2022 - Årene med mye overtidsjobbing! 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377458C-35CD-86F1-0EBA-2BFB04CFD873}"/>
              </a:ext>
            </a:extLst>
          </p:cNvPr>
          <p:cNvCxnSpPr>
            <a:cxnSpLocks/>
            <a:endCxn id="4" idx="6"/>
          </p:cNvCxnSpPr>
          <p:nvPr/>
        </p:nvCxnSpPr>
        <p:spPr>
          <a:xfrm>
            <a:off x="6050226" y="1842448"/>
            <a:ext cx="0" cy="665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Espace réservé du texte 8">
            <a:extLst>
              <a:ext uri="{FF2B5EF4-FFF2-40B4-BE49-F238E27FC236}">
                <a16:creationId xmlns:a16="http://schemas.microsoft.com/office/drawing/2014/main" id="{0B897D91-17ED-7676-B36D-CD64027A7D28}"/>
              </a:ext>
            </a:extLst>
          </p:cNvPr>
          <p:cNvSpPr txBox="1">
            <a:spLocks/>
          </p:cNvSpPr>
          <p:nvPr/>
        </p:nvSpPr>
        <p:spPr>
          <a:xfrm>
            <a:off x="2916065" y="1196643"/>
            <a:ext cx="5915390" cy="10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2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94949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kumimoji="0" lang="nb-NO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25,000</a:t>
            </a:r>
            <a:r>
              <a:rPr kumimoji="0" lang="nb-NO" altLang="en-US" sz="2000" b="1" i="0" u="none" strike="noStrike" kern="1200" cap="none" spc="0" normalizeH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 i 2022 </a:t>
            </a:r>
            <a:r>
              <a:rPr lang="nb-NO" altLang="en-US" sz="2000" cap="none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og </a:t>
            </a:r>
            <a:r>
              <a:rPr kumimoji="0" lang="nb-NO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sannsynligheten</a:t>
            </a:r>
            <a:r>
              <a:rPr kumimoji="0" lang="nb-NO" altLang="en-US" sz="20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 blir at vi får </a:t>
            </a:r>
            <a:r>
              <a:rPr kumimoji="0" lang="nb-NO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ahoma"/>
                <a:ea typeface="Tahoma"/>
                <a:cs typeface="Tahoma"/>
              </a:rPr>
              <a:t>enda flere </a:t>
            </a:r>
            <a:r>
              <a:rPr lang="nb-NO" altLang="en-US" sz="2000" cap="none" dirty="0">
                <a:solidFill>
                  <a:schemeClr val="tx1"/>
                </a:solidFill>
                <a:latin typeface="Tahoma"/>
                <a:ea typeface="Tahoma"/>
                <a:cs typeface="Tahoma"/>
              </a:rPr>
              <a:t>sårbarheter i 2023*</a:t>
            </a:r>
            <a:endParaRPr kumimoji="0" lang="en-US" alt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5270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7" grpId="0" animBg="1"/>
      <p:bldP spid="32" grpId="0" animBg="1"/>
      <p:bldP spid="14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0ADAC8-D387-9A79-07F1-B38042D63448}"/>
              </a:ext>
            </a:extLst>
          </p:cNvPr>
          <p:cNvSpPr txBox="1">
            <a:spLocks/>
          </p:cNvSpPr>
          <p:nvPr/>
        </p:nvSpPr>
        <p:spPr bwMode="gray">
          <a:xfrm>
            <a:off x="2661659" y="-311801"/>
            <a:ext cx="10972800" cy="12192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3600" b="1" kern="1200" spc="3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0" dirty="0">
                <a:solidFill>
                  <a:schemeClr val="tx1"/>
                </a:solidFill>
                <a:latin typeface="Tahoma"/>
              </a:rPr>
              <a:t>ZTNA (Zero-Trust Network access)</a:t>
            </a:r>
          </a:p>
        </p:txBody>
      </p:sp>
      <p:grpSp>
        <p:nvGrpSpPr>
          <p:cNvPr id="5" name="Group 1245">
            <a:extLst>
              <a:ext uri="{FF2B5EF4-FFF2-40B4-BE49-F238E27FC236}">
                <a16:creationId xmlns:a16="http://schemas.microsoft.com/office/drawing/2014/main" id="{F2DB0D63-BD52-2444-4391-61C6664C0A6A}"/>
              </a:ext>
            </a:extLst>
          </p:cNvPr>
          <p:cNvGrpSpPr>
            <a:grpSpLocks noChangeAspect="1"/>
          </p:cNvGrpSpPr>
          <p:nvPr/>
        </p:nvGrpSpPr>
        <p:grpSpPr>
          <a:xfrm>
            <a:off x="980043" y="2997233"/>
            <a:ext cx="685880" cy="1031339"/>
            <a:chOff x="2559051" y="11390313"/>
            <a:chExt cx="431801" cy="649288"/>
          </a:xfrm>
        </p:grpSpPr>
        <p:sp>
          <p:nvSpPr>
            <p:cNvPr id="6" name="Freeform 663">
              <a:extLst>
                <a:ext uri="{FF2B5EF4-FFF2-40B4-BE49-F238E27FC236}">
                  <a16:creationId xmlns:a16="http://schemas.microsoft.com/office/drawing/2014/main" id="{2B6EF9E7-8C31-3D85-B876-3471D308DF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  <p:sp>
          <p:nvSpPr>
            <p:cNvPr id="7" name="Freeform 664">
              <a:extLst>
                <a:ext uri="{FF2B5EF4-FFF2-40B4-BE49-F238E27FC236}">
                  <a16:creationId xmlns:a16="http://schemas.microsoft.com/office/drawing/2014/main" id="{65D13499-1DF5-0808-4A75-781A4110D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  <p:sp>
          <p:nvSpPr>
            <p:cNvPr id="8" name="Freeform 665">
              <a:extLst>
                <a:ext uri="{FF2B5EF4-FFF2-40B4-BE49-F238E27FC236}">
                  <a16:creationId xmlns:a16="http://schemas.microsoft.com/office/drawing/2014/main" id="{6B693B52-3EF8-AAF8-13EC-4E4BD3860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  <p:sp>
          <p:nvSpPr>
            <p:cNvPr id="9" name="Freeform 666">
              <a:extLst>
                <a:ext uri="{FF2B5EF4-FFF2-40B4-BE49-F238E27FC236}">
                  <a16:creationId xmlns:a16="http://schemas.microsoft.com/office/drawing/2014/main" id="{1BC13B33-9754-70A9-4750-FD5E18C5E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  <p:sp>
          <p:nvSpPr>
            <p:cNvPr id="10" name="Freeform 667">
              <a:extLst>
                <a:ext uri="{FF2B5EF4-FFF2-40B4-BE49-F238E27FC236}">
                  <a16:creationId xmlns:a16="http://schemas.microsoft.com/office/drawing/2014/main" id="{C5704CA5-AF67-C1B2-42A5-1622DD754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4AC97C6-FCDB-91AC-5C60-EEA114772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150" y="3079879"/>
            <a:ext cx="1116079" cy="910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2C2012-C186-7EEB-215B-6757BDCCFBCA}"/>
              </a:ext>
            </a:extLst>
          </p:cNvPr>
          <p:cNvSpPr txBox="1"/>
          <p:nvPr/>
        </p:nvSpPr>
        <p:spPr>
          <a:xfrm>
            <a:off x="884032" y="4082475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Sluttbruker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4CE0C4F0-2540-10E2-A7CA-B0C523C7D373}"/>
              </a:ext>
            </a:extLst>
          </p:cNvPr>
          <p:cNvSpPr/>
          <p:nvPr/>
        </p:nvSpPr>
        <p:spPr>
          <a:xfrm>
            <a:off x="5300523" y="2470468"/>
            <a:ext cx="2016224" cy="1536171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ZTNA Magi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DC2CA6E-A7FD-69FF-4B13-670B46085C8C}"/>
              </a:ext>
            </a:extLst>
          </p:cNvPr>
          <p:cNvSpPr/>
          <p:nvPr/>
        </p:nvSpPr>
        <p:spPr>
          <a:xfrm>
            <a:off x="3188289" y="3280687"/>
            <a:ext cx="865415" cy="576064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336ACC9-81C4-972B-A681-D1955C9955EF}"/>
              </a:ext>
            </a:extLst>
          </p:cNvPr>
          <p:cNvSpPr/>
          <p:nvPr/>
        </p:nvSpPr>
        <p:spPr>
          <a:xfrm>
            <a:off x="8468875" y="3280687"/>
            <a:ext cx="768085" cy="576064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1C2209-31F8-CE70-F9C9-D67C041F42EE}"/>
              </a:ext>
            </a:extLst>
          </p:cNvPr>
          <p:cNvSpPr/>
          <p:nvPr/>
        </p:nvSpPr>
        <p:spPr>
          <a:xfrm>
            <a:off x="9332972" y="2530257"/>
            <a:ext cx="1815194" cy="194153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SaaS</a:t>
            </a:r>
          </a:p>
          <a:p>
            <a:r>
              <a:rPr lang="nb-NO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TCP/UDP</a:t>
            </a:r>
          </a:p>
          <a:p>
            <a:r>
              <a:rPr lang="nb-NO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Apps</a:t>
            </a:r>
          </a:p>
          <a:p>
            <a:r>
              <a:rPr lang="nb-NO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Windows VDI </a:t>
            </a:r>
          </a:p>
          <a:p>
            <a:r>
              <a:rPr lang="nb-NO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Storage</a:t>
            </a:r>
          </a:p>
          <a:p>
            <a:r>
              <a:rPr lang="nb-NO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Jumphost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CBF3954-EEB6-0AD6-CEFD-4C4472CE81C8}"/>
              </a:ext>
            </a:extLst>
          </p:cNvPr>
          <p:cNvSpPr/>
          <p:nvPr/>
        </p:nvSpPr>
        <p:spPr>
          <a:xfrm>
            <a:off x="5069035" y="1264463"/>
            <a:ext cx="2343723" cy="48327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67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Identity Posture</a:t>
            </a:r>
            <a:endParaRPr lang="en-US" sz="1867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D2E2B15-98CA-1601-DCC9-2C1C6C1E2435}"/>
              </a:ext>
            </a:extLst>
          </p:cNvPr>
          <p:cNvSpPr/>
          <p:nvPr/>
        </p:nvSpPr>
        <p:spPr>
          <a:xfrm>
            <a:off x="5069035" y="1886585"/>
            <a:ext cx="2343723" cy="48327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67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Device Posture</a:t>
            </a:r>
            <a:endParaRPr lang="en-US" sz="1867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9079758-3EA9-F114-3E3B-7174D68A3E26}"/>
              </a:ext>
            </a:extLst>
          </p:cNvPr>
          <p:cNvSpPr/>
          <p:nvPr/>
        </p:nvSpPr>
        <p:spPr>
          <a:xfrm>
            <a:off x="5069035" y="4144783"/>
            <a:ext cx="2343723" cy="48327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Condition based access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08CFB1-6182-15B2-4DFB-B2A8B9E1AFF9}"/>
              </a:ext>
            </a:extLst>
          </p:cNvPr>
          <p:cNvSpPr/>
          <p:nvPr/>
        </p:nvSpPr>
        <p:spPr>
          <a:xfrm>
            <a:off x="4724459" y="4720847"/>
            <a:ext cx="1467773" cy="40191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67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Location</a:t>
            </a:r>
            <a:endParaRPr lang="en-US" sz="1467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90EBB44-D1B5-F8B4-994D-C0D05AA6975A}"/>
              </a:ext>
            </a:extLst>
          </p:cNvPr>
          <p:cNvSpPr/>
          <p:nvPr/>
        </p:nvSpPr>
        <p:spPr>
          <a:xfrm>
            <a:off x="6384254" y="4720847"/>
            <a:ext cx="1467773" cy="40191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67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</a:t>
            </a:r>
            <a:endParaRPr lang="en-US" sz="1467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95D04EB-EEB4-BABD-DCB0-4C335157441C}"/>
              </a:ext>
            </a:extLst>
          </p:cNvPr>
          <p:cNvSpPr/>
          <p:nvPr/>
        </p:nvSpPr>
        <p:spPr>
          <a:xfrm>
            <a:off x="4724459" y="5279041"/>
            <a:ext cx="1467773" cy="40191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67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</a:t>
            </a:r>
            <a:endParaRPr lang="en-US" sz="1467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31E489F-E698-6EC0-7FC5-B1BD5CA464F8}"/>
              </a:ext>
            </a:extLst>
          </p:cNvPr>
          <p:cNvSpPr/>
          <p:nvPr/>
        </p:nvSpPr>
        <p:spPr>
          <a:xfrm>
            <a:off x="6384254" y="5279041"/>
            <a:ext cx="1467773" cy="40191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67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Session</a:t>
            </a:r>
            <a:endParaRPr lang="en-US" sz="1467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Double Brace 23">
            <a:extLst>
              <a:ext uri="{FF2B5EF4-FFF2-40B4-BE49-F238E27FC236}">
                <a16:creationId xmlns:a16="http://schemas.microsoft.com/office/drawing/2014/main" id="{B76AB41A-2A61-763C-8AE0-5ED845009E95}"/>
              </a:ext>
            </a:extLst>
          </p:cNvPr>
          <p:cNvSpPr/>
          <p:nvPr/>
        </p:nvSpPr>
        <p:spPr>
          <a:xfrm>
            <a:off x="4148395" y="1168452"/>
            <a:ext cx="4224469" cy="4704523"/>
          </a:xfrm>
          <a:prstGeom prst="brace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DFF5DD2-2125-70D7-AF66-875C82041828}"/>
              </a:ext>
            </a:extLst>
          </p:cNvPr>
          <p:cNvSpPr/>
          <p:nvPr/>
        </p:nvSpPr>
        <p:spPr>
          <a:xfrm>
            <a:off x="939453" y="1935270"/>
            <a:ext cx="2985238" cy="77661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2400" b="1" dirty="0">
                <a:solidFill>
                  <a:schemeClr val="bg1"/>
                </a:solidFill>
                <a:latin typeface="Tahoma"/>
                <a:ea typeface="+mj-ea"/>
                <a:cs typeface="+mj-cs"/>
              </a:rPr>
              <a:t>Never Trust -  Always Verify</a:t>
            </a:r>
            <a:endParaRPr lang="en-US" sz="2400" b="1" dirty="0">
              <a:solidFill>
                <a:schemeClr val="bg1"/>
              </a:solidFill>
              <a:latin typeface="Tahom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58089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4CA1-12E7-3E7C-DFBC-D01A4F48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Hvor er vi nå?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E89B5-31A8-DAFF-15C7-75ABDD507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31" y="1330352"/>
            <a:ext cx="10515600" cy="4631514"/>
          </a:xfrm>
        </p:spPr>
        <p:txBody>
          <a:bodyPr>
            <a:normAutofit/>
          </a:bodyPr>
          <a:lstStyle/>
          <a:p>
            <a:r>
              <a:rPr lang="nb-NO" b="1" dirty="0"/>
              <a:t>VMware og Citrix</a:t>
            </a:r>
            <a:r>
              <a:rPr lang="nb-NO" dirty="0"/>
              <a:t> leveres as-a-Service</a:t>
            </a:r>
          </a:p>
          <a:p>
            <a:r>
              <a:rPr lang="nb-NO" b="1" dirty="0"/>
              <a:t>Samhandling</a:t>
            </a:r>
            <a:r>
              <a:rPr lang="nb-NO" dirty="0"/>
              <a:t> er levert som SaaS</a:t>
            </a:r>
          </a:p>
          <a:p>
            <a:r>
              <a:rPr lang="en-US" b="1" dirty="0" err="1"/>
              <a:t>Infrastruktur</a:t>
            </a:r>
            <a:r>
              <a:rPr lang="en-US" dirty="0"/>
              <a:t> er </a:t>
            </a:r>
            <a:r>
              <a:rPr lang="en-US" dirty="0" err="1"/>
              <a:t>lego</a:t>
            </a:r>
            <a:r>
              <a:rPr lang="en-US" dirty="0"/>
              <a:t> </a:t>
            </a:r>
            <a:r>
              <a:rPr lang="en-US" dirty="0" err="1"/>
              <a:t>klosser</a:t>
            </a:r>
            <a:endParaRPr lang="en-US" dirty="0"/>
          </a:p>
          <a:p>
            <a:r>
              <a:rPr lang="nb-NO" b="1" dirty="0"/>
              <a:t>Microsoft</a:t>
            </a:r>
            <a:r>
              <a:rPr lang="nb-NO" dirty="0"/>
              <a:t> har blitt markedsledende på sikkerhet!</a:t>
            </a:r>
          </a:p>
          <a:p>
            <a:r>
              <a:rPr lang="nb-NO" b="1" dirty="0"/>
              <a:t>50/50% trafikk </a:t>
            </a:r>
            <a:r>
              <a:rPr lang="nb-NO" dirty="0"/>
              <a:t>mellom vanlige maskiner  / mobilOS</a:t>
            </a:r>
          </a:p>
          <a:p>
            <a:r>
              <a:rPr lang="nb-NO" b="1" dirty="0"/>
              <a:t>Ny funksjonalitet </a:t>
            </a:r>
            <a:r>
              <a:rPr lang="nb-NO" dirty="0"/>
              <a:t>lanseres nesten daglig </a:t>
            </a:r>
          </a:p>
          <a:p>
            <a:r>
              <a:rPr lang="en-US" b="1" dirty="0" err="1"/>
              <a:t>Skyleverandører</a:t>
            </a:r>
            <a:r>
              <a:rPr lang="en-US" dirty="0"/>
              <a:t> </a:t>
            </a:r>
            <a:r>
              <a:rPr lang="en-US" dirty="0" err="1"/>
              <a:t>har</a:t>
            </a:r>
            <a:r>
              <a:rPr lang="en-US" dirty="0"/>
              <a:t> </a:t>
            </a:r>
            <a:r>
              <a:rPr lang="en-US" dirty="0" err="1"/>
              <a:t>blitt</a:t>
            </a:r>
            <a:r>
              <a:rPr lang="en-US" dirty="0"/>
              <a:t> de facto standard nye </a:t>
            </a:r>
            <a:r>
              <a:rPr lang="en-US" dirty="0" err="1"/>
              <a:t>tjenester</a:t>
            </a:r>
            <a:endParaRPr lang="en-US" dirty="0"/>
          </a:p>
          <a:p>
            <a:r>
              <a:rPr lang="en-US" b="1" dirty="0"/>
              <a:t>Masse </a:t>
            </a:r>
            <a:r>
              <a:rPr lang="en-US" b="1" dirty="0" err="1"/>
              <a:t>nedbemanninger</a:t>
            </a:r>
            <a:r>
              <a:rPr lang="en-US" b="1" dirty="0"/>
              <a:t> hos de store </a:t>
            </a:r>
            <a:r>
              <a:rPr lang="en-US" b="1" dirty="0" err="1"/>
              <a:t>aktørene</a:t>
            </a:r>
            <a:endParaRPr lang="en-US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1D5BD4-75D2-DDD4-C4A1-01780A2CABC0}"/>
              </a:ext>
            </a:extLst>
          </p:cNvPr>
          <p:cNvSpPr/>
          <p:nvPr/>
        </p:nvSpPr>
        <p:spPr>
          <a:xfrm>
            <a:off x="8575590" y="2100486"/>
            <a:ext cx="3219857" cy="1347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/>
              <a:t>Flertallet</a:t>
            </a:r>
            <a:r>
              <a:rPr lang="nb-NO" sz="2000" dirty="0"/>
              <a:t> (20%) vurderer å </a:t>
            </a:r>
            <a:r>
              <a:rPr lang="nb-NO" sz="2000" b="1" dirty="0"/>
              <a:t>bruke </a:t>
            </a:r>
            <a:r>
              <a:rPr lang="nb-NO" sz="2000" dirty="0"/>
              <a:t>eller </a:t>
            </a:r>
            <a:r>
              <a:rPr lang="nb-NO" sz="2000" b="1" dirty="0"/>
              <a:t>bruker allerede</a:t>
            </a:r>
            <a:r>
              <a:rPr lang="nb-NO" sz="2000" dirty="0"/>
              <a:t> Azure Virtual Desktop til å levere virtuelle desktops*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6569F-56C9-B30C-771C-1283C09B0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672" y="829139"/>
            <a:ext cx="1453057" cy="13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543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BD41-0E34-FB24-3C41-1A920A39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Veien videre på sikkerhet</a:t>
            </a:r>
            <a:endParaRPr lang="en-US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735D-20A0-FA7E-42D5-B077EFD8E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1" dirty="0"/>
              <a:t>Flere sluttbrukere med Azure AD baserte klienter</a:t>
            </a:r>
          </a:p>
          <a:p>
            <a:pPr lvl="1"/>
            <a:r>
              <a:rPr lang="nb-NO" dirty="0"/>
              <a:t>Zero-trust klienter</a:t>
            </a:r>
          </a:p>
          <a:p>
            <a:pPr lvl="1"/>
            <a:r>
              <a:rPr lang="nb-NO" dirty="0"/>
              <a:t>Ofte integrert med Intune og Defender</a:t>
            </a:r>
          </a:p>
          <a:p>
            <a:pPr lvl="1"/>
            <a:r>
              <a:rPr lang="nb-NO" dirty="0"/>
              <a:t>Mange sliter litt med EDR tjenestene</a:t>
            </a:r>
          </a:p>
          <a:p>
            <a:r>
              <a:rPr lang="nb-NO" b="1" dirty="0"/>
              <a:t>Flere tjenester integrert mot Azure AD for autentisering</a:t>
            </a:r>
          </a:p>
          <a:p>
            <a:r>
              <a:rPr lang="nb-NO" b="1" dirty="0"/>
              <a:t>ALLE leverandører vil </a:t>
            </a:r>
            <a:r>
              <a:rPr lang="nb-NO" b="1" dirty="0" err="1"/>
              <a:t>pitche</a:t>
            </a:r>
            <a:r>
              <a:rPr lang="nb-NO" b="1" dirty="0"/>
              <a:t> Zero-trust basert sikkerhet</a:t>
            </a:r>
          </a:p>
          <a:p>
            <a:r>
              <a:rPr lang="nb-NO" b="1" dirty="0"/>
              <a:t>Men vi sliter fortsatt med samme gamle</a:t>
            </a:r>
          </a:p>
          <a:p>
            <a:pPr lvl="1"/>
            <a:r>
              <a:rPr lang="nb-NO" dirty="0"/>
              <a:t>IKKE GI SERVERE INTERNETT TILGANG</a:t>
            </a:r>
          </a:p>
          <a:p>
            <a:endParaRPr lang="nb-NO" b="1" dirty="0"/>
          </a:p>
        </p:txBody>
      </p:sp>
    </p:spTree>
    <p:extLst>
      <p:ext uri="{BB962C8B-B14F-4D97-AF65-F5344CB8AC3E}">
        <p14:creationId xmlns:p14="http://schemas.microsoft.com/office/powerpoint/2010/main" val="1117591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BD41-0E34-FB24-3C41-1A920A39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Fremtiden til EUC – Helt ærlig!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735D-20A0-FA7E-42D5-B077EFD8E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1" dirty="0"/>
              <a:t>Citrix</a:t>
            </a:r>
            <a:r>
              <a:rPr lang="nb-NO" dirty="0"/>
              <a:t> – vil jobbe videre med multi-cloud strategien sin</a:t>
            </a:r>
          </a:p>
          <a:p>
            <a:pPr lvl="1"/>
            <a:r>
              <a:rPr lang="nb-NO" dirty="0"/>
              <a:t>Fokus tilbake på kjernen</a:t>
            </a:r>
          </a:p>
          <a:p>
            <a:pPr lvl="1"/>
            <a:r>
              <a:rPr lang="nb-NO" dirty="0"/>
              <a:t>Men merker at flere kunder går bort fra Citrix til AVD</a:t>
            </a:r>
          </a:p>
          <a:p>
            <a:r>
              <a:rPr lang="nb-NO" b="1" dirty="0"/>
              <a:t>VMware</a:t>
            </a:r>
            <a:r>
              <a:rPr lang="nb-NO" dirty="0"/>
              <a:t> – fokuserer videre på den digitale opplevelsen ikke bare VDI</a:t>
            </a:r>
          </a:p>
          <a:p>
            <a:pPr lvl="1"/>
            <a:r>
              <a:rPr lang="nb-NO" dirty="0"/>
              <a:t>Usikkerhet rundt fremtiden å satsningen på EUC</a:t>
            </a:r>
          </a:p>
          <a:p>
            <a:pPr lvl="1"/>
            <a:r>
              <a:rPr lang="nb-NO" dirty="0"/>
              <a:t>Sliter i sikkerhetsøkosystemet mot andre mer etablerte leverandører</a:t>
            </a:r>
          </a:p>
          <a:p>
            <a:r>
              <a:rPr lang="nb-NO" b="1" dirty="0"/>
              <a:t>Microsoft – </a:t>
            </a:r>
            <a:r>
              <a:rPr lang="nb-NO" dirty="0"/>
              <a:t>Ingenting revolusjonerende</a:t>
            </a:r>
          </a:p>
          <a:p>
            <a:pPr lvl="1"/>
            <a:r>
              <a:rPr lang="nb-NO" dirty="0"/>
              <a:t>Har ingen god overordnet strategi rundt EUC</a:t>
            </a:r>
          </a:p>
          <a:p>
            <a:pPr lvl="1"/>
            <a:r>
              <a:rPr lang="nb-NO" dirty="0"/>
              <a:t>Bare masse produkt team som går litt i ulike retninger </a:t>
            </a:r>
          </a:p>
        </p:txBody>
      </p:sp>
    </p:spTree>
    <p:extLst>
      <p:ext uri="{BB962C8B-B14F-4D97-AF65-F5344CB8AC3E}">
        <p14:creationId xmlns:p14="http://schemas.microsoft.com/office/powerpoint/2010/main" val="224166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EBD41-0E34-FB24-3C41-1A920A39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Hva skjer i Norge </a:t>
            </a:r>
            <a:r>
              <a:rPr lang="nb-NO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og Generelt?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E735D-20A0-FA7E-42D5-B077EFD8E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1" dirty="0"/>
              <a:t>Enda flere går over til å bruke sky både for VDI og Infrastruktur</a:t>
            </a:r>
          </a:p>
          <a:p>
            <a:pPr lvl="1"/>
            <a:r>
              <a:rPr lang="nb-NO" dirty="0"/>
              <a:t>Primært Microsoft og da med AVD og Windows 365</a:t>
            </a:r>
          </a:p>
          <a:p>
            <a:pPr lvl="1"/>
            <a:r>
              <a:rPr lang="nb-NO" dirty="0"/>
              <a:t>Hvorfor? Fordi det er bra nok for de fleste</a:t>
            </a:r>
          </a:p>
          <a:p>
            <a:pPr lvl="1"/>
            <a:r>
              <a:rPr lang="nb-NO" dirty="0"/>
              <a:t>+ Det grønne skiftet</a:t>
            </a:r>
          </a:p>
          <a:p>
            <a:pPr lvl="1"/>
            <a:r>
              <a:rPr lang="nb-NO" dirty="0"/>
              <a:t>Mange går vekk fra 3.parts løsninger til «</a:t>
            </a:r>
            <a:r>
              <a:rPr lang="nb-NO" b="1" dirty="0"/>
              <a:t>standard</a:t>
            </a:r>
            <a:r>
              <a:rPr lang="nb-NO" dirty="0"/>
              <a:t>» Microsoft funksjonalitet (Fil, Print, Lagring, Infrastruktur, Sikkerhet og MDM)</a:t>
            </a:r>
          </a:p>
          <a:p>
            <a:pPr lvl="1"/>
            <a:r>
              <a:rPr lang="nb-NO" dirty="0"/>
              <a:t>Flere etablerer tjenester via </a:t>
            </a:r>
            <a:r>
              <a:rPr lang="nb-NO" b="1" dirty="0"/>
              <a:t>IaC (Kode basert infrastruktur)</a:t>
            </a:r>
          </a:p>
          <a:p>
            <a:r>
              <a:rPr lang="nb-NO" dirty="0"/>
              <a:t>Vi vil også få mer </a:t>
            </a:r>
            <a:r>
              <a:rPr lang="nb-NO" b="1" dirty="0"/>
              <a:t>«chat baserte virtuelle assistenter» </a:t>
            </a:r>
            <a:r>
              <a:rPr lang="nb-NO" dirty="0"/>
              <a:t>og grensesnitt</a:t>
            </a:r>
          </a:p>
          <a:p>
            <a:pPr lvl="1"/>
            <a:r>
              <a:rPr lang="nb-NO" dirty="0"/>
              <a:t>Ikke kaste bort tiden på søk, vi vil ha infoen!</a:t>
            </a:r>
          </a:p>
        </p:txBody>
      </p:sp>
    </p:spTree>
    <p:extLst>
      <p:ext uri="{BB962C8B-B14F-4D97-AF65-F5344CB8AC3E}">
        <p14:creationId xmlns:p14="http://schemas.microsoft.com/office/powerpoint/2010/main" val="3654231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4CA1-12E7-3E7C-DFBC-D01A4F485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82"/>
            <a:ext cx="11164200" cy="1325563"/>
          </a:xfrm>
        </p:spPr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Så har vi også andre nye ting med GPT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7DFBE4-D014-E9DD-7F62-3D3EBB199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68" y="1342045"/>
            <a:ext cx="4491307" cy="430076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0BA4531-2D94-CA40-41A6-50BEB5C42195}"/>
              </a:ext>
            </a:extLst>
          </p:cNvPr>
          <p:cNvSpPr/>
          <p:nvPr/>
        </p:nvSpPr>
        <p:spPr>
          <a:xfrm>
            <a:off x="5932371" y="2588396"/>
            <a:ext cx="4625340" cy="893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Evnen til å tolke og genere innhold basert på spørringer</a:t>
            </a:r>
            <a:endParaRPr lang="en-US" sz="2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33A4E8-C315-146D-4156-75CC2F8E880D}"/>
              </a:ext>
            </a:extLst>
          </p:cNvPr>
          <p:cNvSpPr/>
          <p:nvPr/>
        </p:nvSpPr>
        <p:spPr>
          <a:xfrm>
            <a:off x="5928360" y="3612684"/>
            <a:ext cx="4625340" cy="867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Vil etterhvertforenkle interaksjon mellom sluttbrukere og IT</a:t>
            </a:r>
            <a:endParaRPr lang="en-US" sz="2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B80374-33AD-EDE3-1E6E-DBE9B007F937}"/>
              </a:ext>
            </a:extLst>
          </p:cNvPr>
          <p:cNvSpPr/>
          <p:nvPr/>
        </p:nvSpPr>
        <p:spPr>
          <a:xfrm>
            <a:off x="5937986" y="4601680"/>
            <a:ext cx="4625340" cy="899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</a:t>
            </a:r>
            <a:r>
              <a:rPr lang="nb-NO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baker inn dette i alle sine tjenester (</a:t>
            </a:r>
            <a:r>
              <a:rPr lang="nb-NO" sz="2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Copilot</a:t>
            </a:r>
            <a:r>
              <a:rPr lang="nb-NO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2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5EF1694-9DC5-3A71-197C-E89B07933F7F}"/>
              </a:ext>
            </a:extLst>
          </p:cNvPr>
          <p:cNvSpPr/>
          <p:nvPr/>
        </p:nvSpPr>
        <p:spPr>
          <a:xfrm>
            <a:off x="5932371" y="1536836"/>
            <a:ext cx="4625340" cy="893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3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ALLE</a:t>
            </a:r>
            <a:r>
              <a:rPr lang="nb-NO" sz="2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kommer til å levere slik funksjonalitet fremover</a:t>
            </a:r>
            <a:endParaRPr lang="en-US" sz="2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50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4CA1-12E7-3E7C-DFBC-D01A4F485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682"/>
            <a:ext cx="11164200" cy="1325563"/>
          </a:xfrm>
        </p:spPr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Enorm utvikling de siste 6 månedene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0F0D1DC-1443-C196-F093-92A22DE0740E}"/>
              </a:ext>
            </a:extLst>
          </p:cNvPr>
          <p:cNvSpPr txBox="1">
            <a:spLocks/>
          </p:cNvSpPr>
          <p:nvPr/>
        </p:nvSpPr>
        <p:spPr>
          <a:xfrm>
            <a:off x="513048" y="1460723"/>
            <a:ext cx="4678152" cy="1570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nb-NO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2021-06-11: GPT-3 Beta</a:t>
            </a:r>
          </a:p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2022-03-15: GPT-3</a:t>
            </a:r>
          </a:p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2022-06-21: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Copilot</a:t>
            </a:r>
          </a:p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2022-11-01: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lansert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2E2561-1A1F-D351-6D1E-A345A17F6ACD}"/>
              </a:ext>
            </a:extLst>
          </p:cNvPr>
          <p:cNvSpPr txBox="1"/>
          <p:nvPr/>
        </p:nvSpPr>
        <p:spPr>
          <a:xfrm>
            <a:off x="5387685" y="1260466"/>
            <a:ext cx="6511047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2023-01-16: 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</a:t>
            </a:r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OpenAI-tjenester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lansert</a:t>
            </a:r>
            <a:endParaRPr lang="en-US" sz="1600" b="0" i="0" dirty="0">
              <a:solidFill>
                <a:schemeClr val="tx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6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2023-02-06: 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Bard info</a:t>
            </a:r>
          </a:p>
          <a:p>
            <a:pPr algn="l"/>
            <a:r>
              <a:rPr lang="en-US" sz="16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2023-02-07: 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Bing Search med </a:t>
            </a:r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lansert</a:t>
            </a:r>
            <a:endParaRPr lang="en-US" sz="1600" b="0" i="0" dirty="0">
              <a:solidFill>
                <a:schemeClr val="tx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6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2023-02-24: 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 </a:t>
            </a:r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introduserte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LLaMa</a:t>
            </a:r>
            <a:endParaRPr lang="en-US" sz="1600" b="0" i="0" dirty="0">
              <a:solidFill>
                <a:schemeClr val="tx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6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2023-03-01: </a:t>
            </a:r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med Whisper API</a:t>
            </a:r>
          </a:p>
          <a:p>
            <a:pPr algn="l"/>
            <a:r>
              <a:rPr lang="en-US" sz="16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2023-03-14: </a:t>
            </a:r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med GPTv4 </a:t>
            </a:r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lansert</a:t>
            </a:r>
            <a:endParaRPr lang="en-US" sz="1600" b="0" i="0" dirty="0">
              <a:solidFill>
                <a:schemeClr val="tx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6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2023-03-15: </a:t>
            </a:r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Midjourney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v5 </a:t>
            </a:r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lansert</a:t>
            </a:r>
            <a:endParaRPr lang="en-US" sz="1600" b="0" i="0" dirty="0">
              <a:solidFill>
                <a:schemeClr val="tx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6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2023-03-16: 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365 Copilot </a:t>
            </a:r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introdusert</a:t>
            </a:r>
            <a:endParaRPr lang="en-US" sz="1600" b="0" i="0" dirty="0">
              <a:solidFill>
                <a:schemeClr val="tx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6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2023-03-21: 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GPTv4 </a:t>
            </a:r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Azure </a:t>
            </a:r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OpenAI-tjenester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Google Bard (Preview)</a:t>
            </a:r>
          </a:p>
          <a:p>
            <a:pPr algn="l"/>
            <a:r>
              <a:rPr lang="en-US" sz="16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2023-03-23: </a:t>
            </a:r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-plugins </a:t>
            </a:r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annonsert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Bing Search Image Creator</a:t>
            </a:r>
          </a:p>
          <a:p>
            <a:pPr algn="l"/>
            <a:r>
              <a:rPr lang="en-US" sz="16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2023-03-24: 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Dolly v1 </a:t>
            </a:r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lansert</a:t>
            </a:r>
            <a:endParaRPr lang="en-US" sz="1600" b="0" i="0" dirty="0">
              <a:solidFill>
                <a:schemeClr val="tx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6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2023-03-30: </a:t>
            </a:r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BloombergGPT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annonsert</a:t>
            </a:r>
            <a:endParaRPr lang="en-US" sz="1600" b="0" i="0" dirty="0">
              <a:solidFill>
                <a:schemeClr val="tx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6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2023-04-12: 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Dolly 2.0 </a:t>
            </a:r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lansert</a:t>
            </a:r>
            <a:endParaRPr lang="en-US" sz="1600" b="0" i="0" dirty="0">
              <a:solidFill>
                <a:schemeClr val="tx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6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2023-04-14: </a:t>
            </a:r>
            <a:r>
              <a:rPr lang="en-US" sz="16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AWS </a:t>
            </a:r>
            <a:r>
              <a:rPr lang="en-US" sz="16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CodeWhisperer</a:t>
            </a:r>
            <a:endParaRPr lang="en-US" sz="1600" b="0" i="0" dirty="0">
              <a:solidFill>
                <a:schemeClr val="tx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2023-04-19: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NVIDIA –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tekst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til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-video</a:t>
            </a:r>
            <a:endParaRPr lang="en-US" sz="1600" b="0" i="0" dirty="0">
              <a:solidFill>
                <a:schemeClr val="tx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2023-05-10: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365 Copilot –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Utvidet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Preview</a:t>
            </a:r>
          </a:p>
          <a:p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2023-05-11: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I/O (Bard,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Søk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Bildesøk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2023-05-15: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tilgjengeligjør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plugins in </a:t>
            </a:r>
            <a:r>
              <a:rPr lang="en-US" sz="1600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</a:t>
            </a:r>
            <a:endParaRPr lang="en-US" sz="1600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600" b="1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2023-05-23: Microsoft Build – Masse nye ting!</a:t>
            </a:r>
          </a:p>
          <a:p>
            <a:pPr algn="l"/>
            <a:endParaRPr lang="en-US" sz="1800" b="0" i="0" dirty="0">
              <a:solidFill>
                <a:schemeClr val="tx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: Rounded Corners 8">
            <a:extLst>
              <a:ext uri="{FF2B5EF4-FFF2-40B4-BE49-F238E27FC236}">
                <a16:creationId xmlns:a16="http://schemas.microsoft.com/office/drawing/2014/main" id="{D7CF478C-5F72-9E38-EB95-80D8A31DE2F3}"/>
              </a:ext>
            </a:extLst>
          </p:cNvPr>
          <p:cNvSpPr/>
          <p:nvPr/>
        </p:nvSpPr>
        <p:spPr>
          <a:xfrm>
            <a:off x="931880" y="3033152"/>
            <a:ext cx="3585791" cy="9124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Flere driftsverktøy vil få </a:t>
            </a:r>
            <a:r>
              <a:rPr lang="nb-NO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«chat» </a:t>
            </a:r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baserte grensesnitt. 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D67A9197-B739-00CA-3489-F522C2840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00" y="4298400"/>
            <a:ext cx="1476000" cy="1476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F3999F03-E84F-8584-6EF5-B72EE81E8151}"/>
              </a:ext>
            </a:extLst>
          </p:cNvPr>
          <p:cNvSpPr/>
          <p:nvPr/>
        </p:nvSpPr>
        <p:spPr>
          <a:xfrm>
            <a:off x="2448000" y="4154400"/>
            <a:ext cx="2102400" cy="1224000"/>
          </a:xfrm>
          <a:prstGeom prst="wedgeEllipseCallout">
            <a:avLst>
              <a:gd name="adj1" fmla="val -65011"/>
              <a:gd name="adj2" fmla="val 3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/>
              <a:t>Hva lurer du på om Citrix?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1148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27E438-4D1C-9EAA-6BFE-7998AB85C325}"/>
              </a:ext>
            </a:extLst>
          </p:cNvPr>
          <p:cNvSpPr/>
          <p:nvPr/>
        </p:nvSpPr>
        <p:spPr>
          <a:xfrm>
            <a:off x="2779315" y="623626"/>
            <a:ext cx="3249038" cy="1811822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5F3D80-3976-4280-041A-77D29F6F0C75}"/>
              </a:ext>
            </a:extLst>
          </p:cNvPr>
          <p:cNvSpPr/>
          <p:nvPr/>
        </p:nvSpPr>
        <p:spPr>
          <a:xfrm>
            <a:off x="2999306" y="3697161"/>
            <a:ext cx="2808051" cy="1476945"/>
          </a:xfrm>
          <a:prstGeom prst="rect">
            <a:avLst/>
          </a:prstGeom>
          <a:solidFill>
            <a:schemeClr val="bg1"/>
          </a:solidFill>
          <a:ln w="317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DF17C441-3E79-87A3-05B5-1E67BC1C815F}"/>
              </a:ext>
            </a:extLst>
          </p:cNvPr>
          <p:cNvSpPr/>
          <p:nvPr/>
        </p:nvSpPr>
        <p:spPr>
          <a:xfrm>
            <a:off x="3146303" y="3759122"/>
            <a:ext cx="2435995" cy="1321541"/>
          </a:xfrm>
          <a:prstGeom prst="cloud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Office 365 Copilot basert på Azure OpenAI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8E65F98-414D-70F0-4E30-23ACE2262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731" y="1756787"/>
            <a:ext cx="1856054" cy="18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D305E99-E3B6-5136-AD03-0F0D967D4D05}"/>
              </a:ext>
            </a:extLst>
          </p:cNvPr>
          <p:cNvSpPr/>
          <p:nvPr/>
        </p:nvSpPr>
        <p:spPr>
          <a:xfrm>
            <a:off x="6850619" y="887161"/>
            <a:ext cx="2576339" cy="600702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Hvor mye ferie har jeg krav på?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E543C7F-FD3C-2078-AC62-A758F99BF2B3}"/>
              </a:ext>
            </a:extLst>
          </p:cNvPr>
          <p:cNvCxnSpPr>
            <a:cxnSpLocks/>
            <a:endCxn id="8" idx="3"/>
          </p:cNvCxnSpPr>
          <p:nvPr/>
        </p:nvCxnSpPr>
        <p:spPr>
          <a:xfrm rot="16200000" flipV="1">
            <a:off x="9274558" y="1339912"/>
            <a:ext cx="615996" cy="31119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51DC80-7832-9082-D91D-736F6437449A}"/>
              </a:ext>
            </a:extLst>
          </p:cNvPr>
          <p:cNvSpPr/>
          <p:nvPr/>
        </p:nvSpPr>
        <p:spPr>
          <a:xfrm>
            <a:off x="6842832" y="3959295"/>
            <a:ext cx="2576339" cy="947703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Alle ansatte har krav på 25 dager med ferie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5212B0B-D150-9095-DDFF-B304422D86B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9419171" y="3659562"/>
            <a:ext cx="318982" cy="77358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Download SEARCH BUTTON Free PNG transparent image and clipart">
            <a:extLst>
              <a:ext uri="{FF2B5EF4-FFF2-40B4-BE49-F238E27FC236}">
                <a16:creationId xmlns:a16="http://schemas.microsoft.com/office/drawing/2014/main" id="{49C6A19B-8E5B-6888-2FDF-DD16C2CAF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581" y="792917"/>
            <a:ext cx="789562" cy="78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ylinder 12">
            <a:extLst>
              <a:ext uri="{FF2B5EF4-FFF2-40B4-BE49-F238E27FC236}">
                <a16:creationId xmlns:a16="http://schemas.microsoft.com/office/drawing/2014/main" id="{2A47F8D2-0510-54B6-802D-178C1EA6AF09}"/>
              </a:ext>
            </a:extLst>
          </p:cNvPr>
          <p:cNvSpPr/>
          <p:nvPr/>
        </p:nvSpPr>
        <p:spPr>
          <a:xfrm>
            <a:off x="685783" y="530081"/>
            <a:ext cx="1655785" cy="1215956"/>
          </a:xfrm>
          <a:prstGeom prst="can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Graph med semantisk søk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F65EA15A-D189-FC8C-DD98-1534B9AD9E0E}"/>
              </a:ext>
            </a:extLst>
          </p:cNvPr>
          <p:cNvCxnSpPr>
            <a:cxnSpLocks/>
            <a:stCxn id="8" idx="1"/>
            <a:endCxn id="12" idx="3"/>
          </p:cNvCxnSpPr>
          <p:nvPr/>
        </p:nvCxnSpPr>
        <p:spPr>
          <a:xfrm rot="10800000">
            <a:off x="4976143" y="1183752"/>
            <a:ext cx="1874476" cy="376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2">
            <a:extLst>
              <a:ext uri="{FF2B5EF4-FFF2-40B4-BE49-F238E27FC236}">
                <a16:creationId xmlns:a16="http://schemas.microsoft.com/office/drawing/2014/main" id="{8C0A6A8D-FC9A-E209-DC94-0C1D785FD5EC}"/>
              </a:ext>
            </a:extLst>
          </p:cNvPr>
          <p:cNvCxnSpPr>
            <a:cxnSpLocks/>
            <a:endCxn id="13" idx="4"/>
          </p:cNvCxnSpPr>
          <p:nvPr/>
        </p:nvCxnSpPr>
        <p:spPr>
          <a:xfrm rot="10800000">
            <a:off x="2341568" y="1138059"/>
            <a:ext cx="1838366" cy="142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6" descr="Multiple Files Icon - 6244 - Dryicons">
            <a:extLst>
              <a:ext uri="{FF2B5EF4-FFF2-40B4-BE49-F238E27FC236}">
                <a16:creationId xmlns:a16="http://schemas.microsoft.com/office/drawing/2014/main" id="{32DDE6C8-287F-4612-9D4B-E8F7E7F9F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471" y="1502709"/>
            <a:ext cx="812159" cy="81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or: Elbow 2">
            <a:extLst>
              <a:ext uri="{FF2B5EF4-FFF2-40B4-BE49-F238E27FC236}">
                <a16:creationId xmlns:a16="http://schemas.microsoft.com/office/drawing/2014/main" id="{D2884A4F-86FF-6986-C480-0A2F31B49479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 rot="16200000" flipH="1">
            <a:off x="2139697" y="1120015"/>
            <a:ext cx="162752" cy="141479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576D7A2-C996-F780-A873-BDF4AB691D46}"/>
              </a:ext>
            </a:extLst>
          </p:cNvPr>
          <p:cNvSpPr txBox="1"/>
          <p:nvPr/>
        </p:nvSpPr>
        <p:spPr>
          <a:xfrm>
            <a:off x="3731571" y="1518059"/>
            <a:ext cx="29766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Resultater:</a:t>
            </a:r>
            <a:br>
              <a:rPr lang="nb-N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HRinfo.pdf</a:t>
            </a:r>
            <a:br>
              <a:rPr lang="nb-NO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Vacation.pdf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578CFB-BAA2-C2A3-EF59-72223497D8B7}"/>
              </a:ext>
            </a:extLst>
          </p:cNvPr>
          <p:cNvSpPr txBox="1"/>
          <p:nvPr/>
        </p:nvSpPr>
        <p:spPr>
          <a:xfrm>
            <a:off x="3033584" y="179173"/>
            <a:ext cx="2842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Søk i brukerkontekst</a:t>
            </a:r>
            <a:endParaRPr lang="en-US" sz="20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0" name="Connector: Elbow 2">
            <a:extLst>
              <a:ext uri="{FF2B5EF4-FFF2-40B4-BE49-F238E27FC236}">
                <a16:creationId xmlns:a16="http://schemas.microsoft.com/office/drawing/2014/main" id="{FE1C58E0-D3C0-9625-1707-B96D9155C43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772727" y="3066053"/>
            <a:ext cx="1261713" cy="50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">
            <a:extLst>
              <a:ext uri="{FF2B5EF4-FFF2-40B4-BE49-F238E27FC236}">
                <a16:creationId xmlns:a16="http://schemas.microsoft.com/office/drawing/2014/main" id="{8A5A8977-D42E-450B-B821-29A4296FF81D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5807357" y="4433147"/>
            <a:ext cx="1035475" cy="248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525AEB6-7660-6BE2-7D17-C13A9AC74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919" y="269837"/>
            <a:ext cx="562053" cy="581106"/>
          </a:xfrm>
          <a:prstGeom prst="rect">
            <a:avLst/>
          </a:prstGeom>
        </p:spPr>
      </p:pic>
      <p:pic>
        <p:nvPicPr>
          <p:cNvPr id="24" name="Picture 8" descr="Microsoft Teams Logo - PNG and Vector - Logo Download">
            <a:extLst>
              <a:ext uri="{FF2B5EF4-FFF2-40B4-BE49-F238E27FC236}">
                <a16:creationId xmlns:a16="http://schemas.microsoft.com/office/drawing/2014/main" id="{216D0EA2-A523-BDCC-44CF-29B77F53C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377" y="4591112"/>
            <a:ext cx="914957" cy="91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F64A9A7-698A-EEB5-9315-73C2A1843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8447" y="4755535"/>
            <a:ext cx="562053" cy="581106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0D3577C-0654-466D-6E3D-ABFDAF0978DC}"/>
              </a:ext>
            </a:extLst>
          </p:cNvPr>
          <p:cNvSpPr/>
          <p:nvPr/>
        </p:nvSpPr>
        <p:spPr>
          <a:xfrm>
            <a:off x="8936401" y="5357300"/>
            <a:ext cx="2576339" cy="600702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Oppsummer denne chatten</a:t>
            </a:r>
            <a:endParaRPr lang="en-US" b="1" dirty="0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7" name="Connector: Elbow 54">
            <a:extLst>
              <a:ext uri="{FF2B5EF4-FFF2-40B4-BE49-F238E27FC236}">
                <a16:creationId xmlns:a16="http://schemas.microsoft.com/office/drawing/2014/main" id="{8815E841-C2A6-3441-2520-9308AEEE4A70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9978856" y="3651422"/>
            <a:ext cx="0" cy="9396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54">
            <a:extLst>
              <a:ext uri="{FF2B5EF4-FFF2-40B4-BE49-F238E27FC236}">
                <a16:creationId xmlns:a16="http://schemas.microsoft.com/office/drawing/2014/main" id="{3DC1A6C4-83D0-7009-C7A5-EB1685AE2D2C}"/>
              </a:ext>
            </a:extLst>
          </p:cNvPr>
          <p:cNvCxnSpPr>
            <a:cxnSpLocks/>
            <a:stCxn id="26" idx="1"/>
            <a:endCxn id="5" idx="2"/>
          </p:cNvCxnSpPr>
          <p:nvPr/>
        </p:nvCxnSpPr>
        <p:spPr>
          <a:xfrm rot="10800000">
            <a:off x="4403333" y="5174107"/>
            <a:ext cx="4533069" cy="48354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473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39C2-72E5-306A-BA74-B66DF9039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Hvordan står det til med Citrix?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A416B-C8B0-7E48-1B6E-3B0C2CF97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881" y="1488227"/>
            <a:ext cx="10515600" cy="4631514"/>
          </a:xfrm>
        </p:spPr>
        <p:txBody>
          <a:bodyPr/>
          <a:lstStyle/>
          <a:p>
            <a:r>
              <a:rPr lang="en-US" b="1" dirty="0"/>
              <a:t>Fornyet strategi med fokus på hybride miljø</a:t>
            </a:r>
          </a:p>
          <a:p>
            <a:r>
              <a:rPr lang="nb-NO" b="1" dirty="0"/>
              <a:t>Gamle navn tilbake! </a:t>
            </a:r>
          </a:p>
          <a:p>
            <a:pPr lvl="1"/>
            <a:r>
              <a:rPr lang="nb-NO" sz="2800" dirty="0"/>
              <a:t>NetScaler (eget selskap)</a:t>
            </a:r>
          </a:p>
          <a:p>
            <a:pPr lvl="1"/>
            <a:r>
              <a:rPr lang="nb-NO" sz="2800" dirty="0"/>
              <a:t>Sharefile (eget selskap)</a:t>
            </a:r>
          </a:p>
          <a:p>
            <a:pPr lvl="1"/>
            <a:r>
              <a:rPr lang="nb-NO" sz="2800" dirty="0"/>
              <a:t>XenServer (eget selskap)</a:t>
            </a:r>
          </a:p>
          <a:p>
            <a:r>
              <a:rPr lang="nb-NO" b="1" dirty="0"/>
              <a:t>Dessverre mistet en del folk </a:t>
            </a:r>
          </a:p>
          <a:p>
            <a:pPr lvl="1"/>
            <a:r>
              <a:rPr lang="nb-NO" sz="2800" dirty="0"/>
              <a:t>Vil de påvirke innovasjon på sikt? </a:t>
            </a:r>
          </a:p>
          <a:p>
            <a:r>
              <a:rPr lang="nb-NO" b="1" dirty="0"/>
              <a:t>Likevel masse ny funksjonalitet det </a:t>
            </a:r>
            <a:br>
              <a:rPr lang="nb-NO" b="1" dirty="0"/>
            </a:br>
            <a:r>
              <a:rPr lang="nb-NO" b="1" dirty="0"/>
              <a:t>siste året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F6669FE9-80F7-4D2D-0FFE-B3CD5487C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410" y="2653021"/>
            <a:ext cx="4811120" cy="285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E14BFA1-E741-230D-4524-A4F0DD5277B8}"/>
              </a:ext>
            </a:extLst>
          </p:cNvPr>
          <p:cNvSpPr/>
          <p:nvPr/>
        </p:nvSpPr>
        <p:spPr>
          <a:xfrm>
            <a:off x="7601466" y="1720952"/>
            <a:ext cx="3939540" cy="11225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b="1" dirty="0"/>
              <a:t>Over 46 millioner bruker sesjoner i August 2022 på Citrix Gateway Services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6403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C9AEC-6927-9EC0-2176-1941D815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Noe av den nye funksjonalitet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A0CD7-FAFE-A22C-697E-1FB0D0AB1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378" y="1580902"/>
            <a:ext cx="10515600" cy="4631514"/>
          </a:xfrm>
        </p:spPr>
        <p:txBody>
          <a:bodyPr/>
          <a:lstStyle/>
          <a:p>
            <a:r>
              <a:rPr lang="nb-NO" b="1" dirty="0"/>
              <a:t>Secure Private Access </a:t>
            </a:r>
            <a:r>
              <a:rPr lang="nb-NO" dirty="0"/>
              <a:t>(On-premises)</a:t>
            </a:r>
          </a:p>
          <a:p>
            <a:r>
              <a:rPr lang="nb-NO" b="1" dirty="0"/>
              <a:t>Citrix Web Studio </a:t>
            </a:r>
            <a:r>
              <a:rPr lang="nb-NO" dirty="0"/>
              <a:t>(On-premises)</a:t>
            </a:r>
          </a:p>
          <a:p>
            <a:r>
              <a:rPr lang="en-US" b="1" dirty="0"/>
              <a:t>VDA Upgrade </a:t>
            </a:r>
            <a:r>
              <a:rPr lang="en-US" b="1" dirty="0" err="1"/>
              <a:t>tjeneste</a:t>
            </a:r>
            <a:endParaRPr lang="en-US" b="1" dirty="0"/>
          </a:p>
          <a:p>
            <a:r>
              <a:rPr lang="en-US" b="1" dirty="0" err="1"/>
              <a:t>Flere</a:t>
            </a:r>
            <a:r>
              <a:rPr lang="en-US" b="1" dirty="0"/>
              <a:t> HDX </a:t>
            </a:r>
            <a:r>
              <a:rPr lang="en-US" b="1" dirty="0" err="1"/>
              <a:t>forbedringer</a:t>
            </a:r>
            <a:r>
              <a:rPr lang="en-US" b="1" dirty="0"/>
              <a:t>!</a:t>
            </a:r>
          </a:p>
          <a:p>
            <a:pPr lvl="1"/>
            <a:r>
              <a:rPr lang="en-US" dirty="0"/>
              <a:t>EDT Lossy (</a:t>
            </a:r>
            <a:r>
              <a:rPr lang="en-US" b="1" dirty="0"/>
              <a:t>Preview)</a:t>
            </a:r>
            <a:endParaRPr lang="en-US" dirty="0"/>
          </a:p>
          <a:p>
            <a:pPr lvl="1"/>
            <a:r>
              <a:rPr lang="en-US" dirty="0"/>
              <a:t>EDT Congestion control (</a:t>
            </a:r>
            <a:r>
              <a:rPr lang="en-US" b="1" dirty="0"/>
              <a:t>Preview)</a:t>
            </a:r>
            <a:endParaRPr lang="en-US" dirty="0"/>
          </a:p>
          <a:p>
            <a:pPr lvl="1"/>
            <a:r>
              <a:rPr lang="en-US" dirty="0"/>
              <a:t>HDX Reducer </a:t>
            </a:r>
            <a:r>
              <a:rPr lang="en-US" b="1" dirty="0"/>
              <a:t>(for 2303)</a:t>
            </a:r>
          </a:p>
          <a:p>
            <a:pPr lvl="1"/>
            <a:r>
              <a:rPr lang="en-US" dirty="0"/>
              <a:t>HDX Direct (</a:t>
            </a:r>
            <a:r>
              <a:rPr lang="en-US" b="1" dirty="0"/>
              <a:t>Preview</a:t>
            </a:r>
            <a:r>
              <a:rPr lang="en-US" dirty="0"/>
              <a:t>)</a:t>
            </a:r>
          </a:p>
          <a:p>
            <a:r>
              <a:rPr lang="en-US" b="1" dirty="0"/>
              <a:t>Citrix Storefront </a:t>
            </a:r>
            <a:r>
              <a:rPr lang="en-US" b="1" dirty="0" err="1"/>
              <a:t>ny</a:t>
            </a:r>
            <a:r>
              <a:rPr lang="en-US" b="1" dirty="0"/>
              <a:t> </a:t>
            </a:r>
            <a:r>
              <a:rPr lang="en-US" b="1" dirty="0" err="1"/>
              <a:t>polert</a:t>
            </a:r>
            <a:r>
              <a:rPr lang="en-US" b="1" dirty="0"/>
              <a:t> </a:t>
            </a:r>
            <a:r>
              <a:rPr lang="en-US" b="1" dirty="0" err="1"/>
              <a:t>utgave</a:t>
            </a:r>
            <a:r>
              <a:rPr lang="en-US" b="1" dirty="0"/>
              <a:t> </a:t>
            </a:r>
            <a:r>
              <a:rPr lang="en-US" b="1" dirty="0" err="1"/>
              <a:t>snart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1082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C9AEC-6927-9EC0-2176-1941D8152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Citrix Cloud forbedringer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A0CD7-FAFE-A22C-697E-1FB0D0AB1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b="1" dirty="0"/>
              <a:t>Windows 365 HDX Plus </a:t>
            </a:r>
          </a:p>
          <a:p>
            <a:r>
              <a:rPr lang="nb-NO" b="1" dirty="0"/>
              <a:t>Intune og Azure AD maskiner supportert</a:t>
            </a:r>
          </a:p>
          <a:p>
            <a:r>
              <a:rPr lang="nb-NO" b="1" dirty="0"/>
              <a:t>Adaptive Access! </a:t>
            </a:r>
            <a:r>
              <a:rPr lang="nb-NO" sz="2400" b="1" dirty="0"/>
              <a:t>(</a:t>
            </a:r>
            <a:r>
              <a:rPr lang="nb-NO" sz="2400" dirty="0"/>
              <a:t>ny Smart Access?)</a:t>
            </a:r>
            <a:endParaRPr lang="en-US" sz="2400" dirty="0"/>
          </a:p>
          <a:p>
            <a:r>
              <a:rPr lang="en-US" b="1" dirty="0"/>
              <a:t>Hibernation mode support I Azure</a:t>
            </a:r>
          </a:p>
          <a:p>
            <a:r>
              <a:rPr lang="en-US" b="1" dirty="0"/>
              <a:t>AD Integrasjon for Connection Appliance</a:t>
            </a:r>
          </a:p>
          <a:p>
            <a:r>
              <a:rPr lang="en-US" b="1" dirty="0" err="1"/>
              <a:t>Støtte</a:t>
            </a:r>
            <a:r>
              <a:rPr lang="en-US" b="1" dirty="0"/>
              <a:t> for MSIX </a:t>
            </a:r>
            <a:r>
              <a:rPr lang="en-US" b="1" dirty="0" err="1"/>
              <a:t>og</a:t>
            </a:r>
            <a:r>
              <a:rPr lang="en-US" b="1" dirty="0"/>
              <a:t> MSIX App Attach</a:t>
            </a:r>
          </a:p>
          <a:p>
            <a:r>
              <a:rPr lang="en-US" b="1" dirty="0"/>
              <a:t>SAML Gruppe </a:t>
            </a:r>
            <a:r>
              <a:rPr lang="en-US" b="1" dirty="0" err="1"/>
              <a:t>basert</a:t>
            </a:r>
            <a:r>
              <a:rPr lang="en-US" b="1" dirty="0"/>
              <a:t> </a:t>
            </a:r>
            <a:r>
              <a:rPr lang="en-US" b="1" dirty="0" err="1"/>
              <a:t>autentisering</a:t>
            </a:r>
            <a:endParaRPr lang="en-US" b="1" dirty="0"/>
          </a:p>
          <a:p>
            <a:r>
              <a:rPr lang="en-US" b="1" dirty="0"/>
              <a:t>VDI reclamation service (preview)</a:t>
            </a:r>
            <a:endParaRPr lang="nb-NO" b="1" dirty="0"/>
          </a:p>
        </p:txBody>
      </p:sp>
      <p:pic>
        <p:nvPicPr>
          <p:cNvPr id="2050" name="Picture 2" descr="Edit delivery group">
            <a:extLst>
              <a:ext uri="{FF2B5EF4-FFF2-40B4-BE49-F238E27FC236}">
                <a16:creationId xmlns:a16="http://schemas.microsoft.com/office/drawing/2014/main" id="{1BF99A79-9FA3-0974-FF05-C90976DD3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67" y="1464895"/>
            <a:ext cx="2811585" cy="22783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DA06C-72A3-BF5C-CEC5-17CDCA939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486" y="4023360"/>
            <a:ext cx="3059493" cy="1783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4363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1" id="{0EB3F1FC-A572-471D-9E85-1E61BC9692A0}" vid="{3512E86D-2969-4630-9288-F95979BA63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7F7341B06EFC41B56229C9426A4853" ma:contentTypeVersion="15" ma:contentTypeDescription="Create a new document." ma:contentTypeScope="" ma:versionID="80f8d6ba6f100947591be66c679449ac">
  <xsd:schema xmlns:xsd="http://www.w3.org/2001/XMLSchema" xmlns:xs="http://www.w3.org/2001/XMLSchema" xmlns:p="http://schemas.microsoft.com/office/2006/metadata/properties" xmlns:ns3="185832c1-a361-4be1-b883-bb7893c6cdc9" xmlns:ns4="b2d2f379-e54e-4947-9c46-21371fd54172" targetNamespace="http://schemas.microsoft.com/office/2006/metadata/properties" ma:root="true" ma:fieldsID="b14f85d5b53187fecefe91018d427918" ns3:_="" ns4:_="">
    <xsd:import namespace="185832c1-a361-4be1-b883-bb7893c6cdc9"/>
    <xsd:import namespace="b2d2f379-e54e-4947-9c46-21371fd541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832c1-a361-4be1-b883-bb7893c6cd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d2f379-e54e-4947-9c46-21371fd541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85832c1-a361-4be1-b883-bb7893c6cdc9" xsi:nil="true"/>
  </documentManagement>
</p:properties>
</file>

<file path=customXml/itemProps1.xml><?xml version="1.0" encoding="utf-8"?>
<ds:datastoreItem xmlns:ds="http://schemas.openxmlformats.org/officeDocument/2006/customXml" ds:itemID="{B2E6B48F-71B6-4682-BF17-A69614FA52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5832c1-a361-4be1-b883-bb7893c6cdc9"/>
    <ds:schemaRef ds:uri="b2d2f379-e54e-4947-9c46-21371fd541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C73D9A-764F-400A-BAC7-1EE4DED2A3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6F4D3-DF80-42C6-ACE9-E06922C03755}">
  <ds:schemaRefs>
    <ds:schemaRef ds:uri="http://schemas.microsoft.com/office/2006/metadata/properties"/>
    <ds:schemaRef ds:uri="http://www.w3.org/XML/1998/namespace"/>
    <ds:schemaRef ds:uri="185832c1-a361-4be1-b883-bb7893c6cdc9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b2d2f379-e54e-4947-9c46-21371fd54172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CUGTech spring 2023</Template>
  <TotalTime>666</TotalTime>
  <Words>1932</Words>
  <Application>Microsoft Macintosh PowerPoint</Application>
  <PresentationFormat>Widescreen</PresentationFormat>
  <Paragraphs>314</Paragraphs>
  <Slides>32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8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Cooper Black</vt:lpstr>
      <vt:lpstr>Futura</vt:lpstr>
      <vt:lpstr>proxima nova extrabold</vt:lpstr>
      <vt:lpstr>Tahoma</vt:lpstr>
      <vt:lpstr>Times New Roman</vt:lpstr>
      <vt:lpstr>Office-tema</vt:lpstr>
      <vt:lpstr>EUC – State of the union 2023 </vt:lpstr>
      <vt:lpstr>Hvor startet det for min del</vt:lpstr>
      <vt:lpstr>Hvor er vi nå?</vt:lpstr>
      <vt:lpstr>Så har vi også andre nye ting med GPT</vt:lpstr>
      <vt:lpstr>Enorm utvikling de siste 6 månedene</vt:lpstr>
      <vt:lpstr>PowerPoint-presentasjon</vt:lpstr>
      <vt:lpstr>Hvordan står det til med Citrix?</vt:lpstr>
      <vt:lpstr>Noe av den nye funksjonalitet</vt:lpstr>
      <vt:lpstr>Citrix Cloud forbedringer</vt:lpstr>
      <vt:lpstr>Og litt til...</vt:lpstr>
      <vt:lpstr>Siste nå, helt sant!</vt:lpstr>
      <vt:lpstr>Hva med Microsoft?</vt:lpstr>
      <vt:lpstr>Hva med Microsoft?</vt:lpstr>
      <vt:lpstr>Hybrid funksjonalitet med VDI?</vt:lpstr>
      <vt:lpstr>Men så er Microsoft seg sjøl da.. </vt:lpstr>
      <vt:lpstr>Hva annet?</vt:lpstr>
      <vt:lpstr>Azure AD Oppdateringer</vt:lpstr>
      <vt:lpstr>Teams Shared Channels og Azure AD B2B</vt:lpstr>
      <vt:lpstr>Hybrid Cloud Kerberos Trust</vt:lpstr>
      <vt:lpstr>Kan vi bruke MSIX nå da?</vt:lpstr>
      <vt:lpstr>Andre nyttige Azure oppdateringer</vt:lpstr>
      <vt:lpstr>Andre nyttige Azure oppdateringer</vt:lpstr>
      <vt:lpstr>NB! – Følg med på «eldre» tjenester</vt:lpstr>
      <vt:lpstr>Hva med VMware?</vt:lpstr>
      <vt:lpstr>Fortsatt mye nye funksjoner</vt:lpstr>
      <vt:lpstr>Andre nyheter!</vt:lpstr>
      <vt:lpstr>Hva har med cybersikkerhet?</vt:lpstr>
      <vt:lpstr>PowerPoint-presentasjon</vt:lpstr>
      <vt:lpstr>PowerPoint-presentasjon</vt:lpstr>
      <vt:lpstr>Veien videre på sikkerhet</vt:lpstr>
      <vt:lpstr>Fremtiden til EUC – Helt ærlig!</vt:lpstr>
      <vt:lpstr>Hva skjer i Norge og Generelt?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EUC – State of the union 2023</dc:title>
  <dc:creator>SANDBU Marius</dc:creator>
  <cp:lastModifiedBy>SANDBU Marius</cp:lastModifiedBy>
  <cp:revision>2</cp:revision>
  <dcterms:created xsi:type="dcterms:W3CDTF">2023-05-31T06:28:05Z</dcterms:created>
  <dcterms:modified xsi:type="dcterms:W3CDTF">2023-06-06T07:04:31Z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0x010100C27F7341B06EFC41B56229C9426A4853</vt:lpwstr>
  </property>
  <property fmtid="{D5CDD505-2E9C-101B-9397-08002B2CF9AE}" pid="3" name="MSIP_Label_99f16fea-013b-4bbc-96a6-e72efdd9f50a_Enabled">
    <vt:lpwstr>true</vt:lpwstr>
  </property>
  <property fmtid="{D5CDD505-2E9C-101B-9397-08002B2CF9AE}" pid="4" name="MSIP_Label_99f16fea-013b-4bbc-96a6-e72efdd9f50a_SetDate">
    <vt:lpwstr>2022-05-12T18:27:42Z</vt:lpwstr>
  </property>
  <property fmtid="{D5CDD505-2E9C-101B-9397-08002B2CF9AE}" pid="5" name="MSIP_Label_99f16fea-013b-4bbc-96a6-e72efdd9f50a_Method">
    <vt:lpwstr>Privileged</vt:lpwstr>
  </property>
  <property fmtid="{D5CDD505-2E9C-101B-9397-08002B2CF9AE}" pid="6" name="MSIP_Label_99f16fea-013b-4bbc-96a6-e72efdd9f50a_Name">
    <vt:lpwstr>99f16fea-013b-4bbc-96a6-e72efdd9f50a</vt:lpwstr>
  </property>
  <property fmtid="{D5CDD505-2E9C-101B-9397-08002B2CF9AE}" pid="7" name="MSIP_Label_99f16fea-013b-4bbc-96a6-e72efdd9f50a_SiteId">
    <vt:lpwstr>65f51067-7d65-4aa9-b996-4cc43a0d7111</vt:lpwstr>
  </property>
  <property fmtid="{D5CDD505-2E9C-101B-9397-08002B2CF9AE}" pid="8" name="MSIP_Label_99f16fea-013b-4bbc-96a6-e72efdd9f50a_ActionId">
    <vt:lpwstr>b5533074-eef0-44aa-8d19-85386a8378fc</vt:lpwstr>
  </property>
  <property fmtid="{D5CDD505-2E9C-101B-9397-08002B2CF9AE}" pid="9" name="MSIP_Label_99f16fea-013b-4bbc-96a6-e72efdd9f50a_ContentBits">
    <vt:lpwstr>0</vt:lpwstr>
  </property>
  <property fmtid="{D5CDD505-2E9C-101B-9397-08002B2CF9AE}" pid="10" name="MediaServiceImageTags">
    <vt:lpwstr/>
  </property>
  <property fmtid="{D5CDD505-2E9C-101B-9397-08002B2CF9AE}" pid="11" name="MSIP_Label_c5e6e129-f928-4a05-ae32-d838f6b21bdd_Enabled">
    <vt:lpwstr>true</vt:lpwstr>
  </property>
  <property fmtid="{D5CDD505-2E9C-101B-9397-08002B2CF9AE}" pid="12" name="MSIP_Label_c5e6e129-f928-4a05-ae32-d838f6b21bdd_SetDate">
    <vt:lpwstr>2023-05-31T06:45:07Z</vt:lpwstr>
  </property>
  <property fmtid="{D5CDD505-2E9C-101B-9397-08002B2CF9AE}" pid="13" name="MSIP_Label_c5e6e129-f928-4a05-ae32-d838f6b21bdd_Method">
    <vt:lpwstr>Standard</vt:lpwstr>
  </property>
  <property fmtid="{D5CDD505-2E9C-101B-9397-08002B2CF9AE}" pid="14" name="MSIP_Label_c5e6e129-f928-4a05-ae32-d838f6b21bdd_Name">
    <vt:lpwstr>EN Restricted use</vt:lpwstr>
  </property>
  <property fmtid="{D5CDD505-2E9C-101B-9397-08002B2CF9AE}" pid="15" name="MSIP_Label_c5e6e129-f928-4a05-ae32-d838f6b21bdd_SiteId">
    <vt:lpwstr>8b87af7d-8647-4dc7-8df4-5f69a2011bb5</vt:lpwstr>
  </property>
  <property fmtid="{D5CDD505-2E9C-101B-9397-08002B2CF9AE}" pid="16" name="MSIP_Label_c5e6e129-f928-4a05-ae32-d838f6b21bdd_ActionId">
    <vt:lpwstr>0e8c948e-a4a2-4857-9b1c-fd49a0aa213e</vt:lpwstr>
  </property>
  <property fmtid="{D5CDD505-2E9C-101B-9397-08002B2CF9AE}" pid="17" name="MSIP_Label_c5e6e129-f928-4a05-ae32-d838f6b21bdd_ContentBits">
    <vt:lpwstr>3</vt:lpwstr>
  </property>
  <property fmtid="{D5CDD505-2E9C-101B-9397-08002B2CF9AE}" pid="18" name="ClassificationContentMarkingFooterLocations">
    <vt:lpwstr>Office-tema:8</vt:lpwstr>
  </property>
  <property fmtid="{D5CDD505-2E9C-101B-9397-08002B2CF9AE}" pid="19" name="ClassificationContentMarkingFooterText">
    <vt:lpwstr>C2 - Restricted use </vt:lpwstr>
  </property>
</Properties>
</file>